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47" r:id="rId2"/>
    <p:sldId id="440" r:id="rId3"/>
    <p:sldId id="441" r:id="rId4"/>
    <p:sldId id="364" r:id="rId5"/>
    <p:sldId id="451" r:id="rId6"/>
    <p:sldId id="450" r:id="rId7"/>
    <p:sldId id="442" r:id="rId8"/>
    <p:sldId id="452" r:id="rId9"/>
    <p:sldId id="443" r:id="rId10"/>
    <p:sldId id="445" r:id="rId11"/>
    <p:sldId id="433" r:id="rId12"/>
    <p:sldId id="455" r:id="rId13"/>
    <p:sldId id="432" r:id="rId14"/>
    <p:sldId id="448" r:id="rId15"/>
    <p:sldId id="453" r:id="rId16"/>
    <p:sldId id="457" r:id="rId17"/>
    <p:sldId id="444" r:id="rId18"/>
    <p:sldId id="434" r:id="rId19"/>
    <p:sldId id="438" r:id="rId20"/>
    <p:sldId id="439" r:id="rId21"/>
    <p:sldId id="456" r:id="rId22"/>
    <p:sldId id="458" r:id="rId23"/>
    <p:sldId id="459" r:id="rId24"/>
    <p:sldId id="465" r:id="rId25"/>
    <p:sldId id="466" r:id="rId26"/>
    <p:sldId id="460" r:id="rId27"/>
    <p:sldId id="461" r:id="rId28"/>
    <p:sldId id="462" r:id="rId29"/>
    <p:sldId id="463" r:id="rId30"/>
    <p:sldId id="44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55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5" y="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17T01:23:48.595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FD6A5A-9BA5-4C61-B847-9DDB90989C00}" emma:medium="tactile" emma:mode="ink">
          <msink:context xmlns:msink="http://schemas.microsoft.com/ink/2010/main" type="writingRegion" rotatedBoundingBox="23784,10166 22357,11556 22230,11426 23657,10036"/>
        </emma:interpretation>
      </emma:emma>
    </inkml:annotationXML>
    <inkml:traceGroup>
      <inkml:annotationXML>
        <emma:emma xmlns:emma="http://www.w3.org/2003/04/emma" version="1.0">
          <emma:interpretation id="{F8FBA7F6-3DCE-49CF-9BD9-987765A3D2F0}" emma:medium="tactile" emma:mode="ink">
            <msink:context xmlns:msink="http://schemas.microsoft.com/ink/2010/main" type="paragraph" rotatedBoundingBox="23784,10166 22357,11556 22230,11426 23657,10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EDDD1C-2E47-444E-BD18-17CCFEE6611B}" emma:medium="tactile" emma:mode="ink">
              <msink:context xmlns:msink="http://schemas.microsoft.com/ink/2010/main" type="line" rotatedBoundingBox="23784,10166 22357,11556 22230,11426 23657,10036"/>
            </emma:interpretation>
          </emma:emma>
        </inkml:annotationXML>
        <inkml:traceGroup>
          <inkml:annotationXML>
            <emma:emma xmlns:emma="http://www.w3.org/2003/04/emma" version="1.0">
              <emma:interpretation id="{DC23ACD0-16C1-470C-9598-E976499C1994}" emma:medium="tactile" emma:mode="ink">
                <msink:context xmlns:msink="http://schemas.microsoft.com/ink/2010/main" type="inkWord" rotatedBoundingBox="23753,10134 23643,10240 23554,10148 23663,10042"/>
              </emma:interpretation>
              <emma:one-of disjunction-type="recognition" id="oneOf0">
                <emma:interpretation id="interp0" emma:lang="en-AU" emma:confidence="0">
                  <emma:literal>7</emma:literal>
                </emma:interpretation>
                <emma:interpretation id="interp1" emma:lang="en-AU" emma:confidence="0">
                  <emma:literal>3</emma:literal>
                </emma:interpretation>
                <emma:interpretation id="interp2" emma:lang="en-AU" emma:confidence="0">
                  <emma:literal>*</emma:literal>
                </emma:interpretation>
                <emma:interpretation id="interp3" emma:lang="en-AU" emma:confidence="0">
                  <emma:literal>8</emma:literal>
                </emma:interpretation>
                <emma:interpretation id="interp4" emma:lang="en-AU" emma:confidence="0">
                  <emma:literal>9</emma:literal>
                </emma:interpretation>
              </emma:one-of>
            </emma:emma>
          </inkml:annotationXML>
          <inkml:trace contextRef="#ctx0" brushRef="#br0">132 47 115,'0'0'0,"0"0"10,0 0-10,0 0 0,0 0 0,0 0 0,0 0 156,0 0 28,0 0 7,0 0 1,-4 12-92,4-12-19,0 0-3,0 0-1,0 0-7,0 0-2,0 7 0,0-7 0,0 0-11,0 0-2,0 0-1,0 0 0,0 0-13,0 0-2,0 0-1,0 0 0,-5 4-10,5 0-3,-4 0 0,4 0 0,0 0-7,0-4-2,0 0 0,-5 4 0,5 4-4,-4-1-2,4-7 0,0 0 0,0 0-10,0 0 10,0 0-10,0 0 10,-4 0-10,-1 8 0,1-4 0,-1 4 0,5-4 0,-4 0 0,-5 0 0,5-4 0,-1 0 0,1 0 0,-5 0 0,5-4 0,4 4 0,0 0 0,-4 0 0,-5-4 0,4 0 8,5 4-8,-4-8 12,4 4-4,-4-4 0,4-3-8,0 3 12,0 0-4,0 4 0,0 4-8,0 0 12,4-8-4,0 1 1,1 3 0,-5-4 0,4 0 0,-4 8 0,0 0 0,0 0 0,9-4 0,0-4 4,-5 5 1,-4 3 0,9-4 0,-5-4-6,9 4-8,-4 0 11,0 0-11,-9 4 9,0 0-9,9 0 0,-9 0 9,0 0-9,0 0 0,0 0 0,9 8 8,-1-4-8,-8-4 8,0 0-8,0 8 8,-4 3-8,4 1-16,-9-4 4,5 4 1,-1-1 0,-3-3 0,-6 4 0,6-4 0,-1-1 11,0-3-13,0 0 5,1 0 8,3-4 0,-4-4 0,5 4 0,-5-4 0,5 0 0,-1 0 0,1-3 0,4 7 0,0-8 0,-4 4 0,-1-4 11,5 0-11,0 8 12,0-7-4,0-5-8,0 4 12,0 8-12,0 0 9,0 0-9,5-4 8,3-8-8,1 9 10,0-1-10,-9 4 10,13 0-10,-4-4 0,0 4 0,-1 0 0,1 0 0,0 4 0,-9-4 0,13 0 0,-4 4 0,0-1 0,-9-3 0,0 0 0,4 4 0,-4-4 8,0 0-8,0 0 8,0 8-8,0-8 0,0 0 0,0 8 0,0-8 0,-4 12 0,-1-5 0,1 5 0,0-8 0,4-4 0,-5 8 0,5-8 8,-9 4-8,1 0 0,8-4 0,0 0 8,0 0-8,-9 4 0,9-4 0,0 0 0,0 0-29,0 0-2,0 0 0</inkml:trace>
        </inkml:traceGroup>
        <inkml:traceGroup>
          <inkml:annotationXML>
            <emma:emma xmlns:emma="http://www.w3.org/2003/04/emma" version="1.0">
              <emma:interpretation id="{27C0E6F9-9BF7-4ADB-BB8F-16B9603124F4}" emma:medium="tactile" emma:mode="ink">
                <msink:context xmlns:msink="http://schemas.microsoft.com/ink/2010/main" type="inkWord" rotatedBoundingBox="22469,11447 22357,11556 22230,11426 22342,11317"/>
              </emma:interpretation>
              <emma:one-of disjunction-type="recognition" id="oneOf1">
                <emma:interpretation id="interp5" emma:lang="en-AU" emma:confidence="0">
                  <emma:literal>*</emma:literal>
                </emma:interpretation>
                <emma:interpretation id="interp6" emma:lang="en-AU" emma:confidence="0">
                  <emma:literal>$</emma:literal>
                </emma:interpretation>
                <emma:interpretation id="interp7" emma:lang="en-AU" emma:confidence="0">
                  <emma:literal>B</emma:literal>
                </emma:interpretation>
                <emma:interpretation id="interp8" emma:lang="en-AU" emma:confidence="0">
                  <emma:literal>8</emma:literal>
                </emma:interpretation>
                <emma:interpretation id="interp9" emma:lang="en-AU" emma:confidence="0">
                  <emma:literal>M</emma:literal>
                </emma:interpretation>
              </emma:one-of>
            </emma:emma>
          </inkml:annotationXML>
          <inkml:trace contextRef="#ctx0" brushRef="#br0" timeOffset="10614.2601">-1241 1400 345,'0'0'31,"0"0"-31,0 0 0,0 0 0,0 0 82,0 0 10,0 0 3,0 0 0,0 0-45,0 0-9,0 0-1,0 0-1,0 0-11,0 0-1,0 0-1,0 0 0,0 0 4,0 0 1,0-4 0,0 4 0,0 0 10,0 0 3,0 0 0,0 0 0,0 0-10,0-4-2,0 0 0,0 4 0,0-3-8,0 3-1,0 0-1,0 0 0,0-4 3,0 4 1,0 0 0,0 0 0,0 0 7,0 0 2,0 0 0,0 0 0,0 0-12,0 0-3,0 0 0,4-8 0,-4 8-10,0 0-2,0 0-8,0 0 12,0 0-12,0 0 8,0 0-8,0 0 0,0 0 8,0 0-8,0 0 0,0 0 0,0 0 8,0 0-8,0 0 0,0 0 9,0 0-9,-4 8 0,-5-4 0,0 3 8,9-7 7,-4 4 1,4-4 0,-9 0 0,0 0-26,5-4-5,-5 4-1,9 0 0,0 0 16,-9-7 0,0 3 0,5-4 0,0 0 0,4 8 0,0 0 9,0 0-9,-5-8 14,5 8-3,-4-8-1,4 8 0,0 0 2,0 0 0,0-7 0,0-1 0,4 0-1,-4 8 0,5-8 0,-1 0 0,5 5 10,0-5 3,-5 4 0,5-4 0,0 4-5,-1 0-1,-8 4 0,0 0 0,0 0-18,9 0 10,0 0-10,-9 0 8,0 0-8,0 0 10,0 0-10,0 0 10,9 8-10,-1 4 8,-8-12-8,0 0 8,5 8-8,-5 3 0,0-3 9,-5 0-9,5-8 0,0 0 0,-4 8 0,4-8 0,0 0 0,0 7 0,0-7-12,-9 8 4,5-4 8,-5 0 0,5 0 0,-5 0 0,9-4-14,-9 0 2,5 0 1,-5 0 0,9 0 3,0 0 0,-9 0 0,5-4 0,-5 0 8,9 4 0,0 0-9,0 0 9,-4-8 0,4 8-11,0 0 11,0 0-8,4-8 8,-4 8 0,4-7-9,5 3 9,0-4 0,0 0 0,-5 4 0,5 0 0,4-3 0,-4 7 0,0-4 0,4 0 0,-4 4 0,4 0 0,-4 0 0,-1 0 0,1 0 0,0 4 0,-9-4 0,9 7 0,-9-7 0,4 8 8,0 0-8,1 4 0,-5-4 0,0-1 8,0 5-8,0-4 0,-5 4 8,1-5-8,0 1 0,-1 4 8,1-4-8,-1-1 0,-3-3 0,3 4 8,5-8 0,-8 4 0,-1 0 0,0-4 0,9 0-8,-9 0-11,0 0 3,5-4 0,0 0 8,-5-4 12,5 4-2,-1 1-1,1-9-9,-1 4-9,5 0 9,0 8-13,0-8 13,-4 1 8,4-1 0,0 8-8,0 0 8,4-8-8,-4 8 0,0 0 0,0 0 0,0 0-11,0 0 0,0 0-585,9-4-116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0:42.319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45 864,'0'-42'76,"0"42"-60,0 0-16,0 0 0,0 0 149,0 0 27,0 0 6,0 0 1,0 0-40,0 0-8,0 0-2,0 0 0,16 0-55,-6-5-11,-10 5-3,16 0 0,-6 5-20,6-5-4,0-5 0,-6 5-1,6 5-11,0-5-1,-6-5-1,6 5 0,5 5-5,-5 0-1,5-5 0,-6 4 0,1 1-7,5 0-1,0-1-1,0 1 0,0 0-11,5-1 12,1 1-12,-1 4 12,0-9-12,-5 5 10,5 0-10,-5-1 10,0 6-10,0-6 0,-10 1 0,4 0 8,12-1-8,-6-4 0,-6 0 0,1 0 0,-5 0-20,4 5 0,1-5 0,0 0 0,-6-5-49,1 1-10,10-6-1,-11 6-971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0:44.243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 1022,'0'0'45,"0"0"10,0 0-44,0 0-11,0 0 0,0 0 0,0 0 102,0 0 18,0 0 4,0 0 1,0 0-53,0 0-12,0 0-1,0 0-1,0 0 2,0 0 0,0 0 0,0 0 0,0 0-11,16 0-1,0-4-1,-6-1 0,1 0-7,4 5 0,1-4-1,0 4 0,5 0-12,-5 4-3,5-4 0,-6 5 0,6-10-11,0 5-2,6 5-1,-7-5 0,7 0 0,-6 0 0,0 5 0,0-5 0,15-5-10,-15 0 0,6 1 0,-1 4 0,0 0 16,6 0 2,-11-5 0,5 5 0,-11 5-18,12-5 0,-12 4 8,6-4-8,0 0 0,6 5 0,-17 0 0,6-1 0,0-4-36,-6-4-4,6 4 0,5-5-1000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00.11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8002E7-1530-4435-970D-10511E8B7D59}" emma:medium="tactile" emma:mode="ink">
          <msink:context xmlns:msink="http://schemas.microsoft.com/ink/2010/main" type="inkDrawing" rotatedBoundingBox="12564,8817 14164,14221 13769,14337 12170,8934" semanticType="callout" shapeName="Other"/>
        </emma:interpretation>
      </emma:emma>
    </inkml:annotationXML>
    <inkml:trace contextRef="#ctx0" brushRef="#br0">5 89 846,'0'0'37,"0"0"8,0 0-36,0 0-9,0 0 0,0 0 0,0 0 85,0 0 15,0 0 4,5-9 0,-5-1-31,0 1-5,0 0-2,0-1 0,-5 1-26,5 9-4,0-9-2,0-1 0,-6 1-7,6 9-2,0 0 0,0 0 0,0 0 24,0 0 5,6-9 1,-6 9 0,0 0 0,0 0 0,0 0 0,0 0 0,0 0-9,0 0-2,0 0 0,0 0 0,0 0-4,0 0 0,0 0-1,0 0 0,0 0 1,0 0 0,0 0 0,0 0 0,0 0-7,0 0-1,0 0 0,0 0 0,5 9-12,0 5-2,-5-5-1,0 10 0,5-5-8,1 5-1,-6-1-8,5 6 12,0 3-12,0 1 8,1 5-8,4 4 0,-5 1 9,6-1-9,-1 5 8,6 0-8,-6 0 0,6 0 0,-5 5 0,4-1 0,1 1 37,-5-5 3,4 4 0,6 6 0,-10-1-84,5-4-16,-6-1-3,6 5-1,0 5 52,-6 0 12,6-9 0,-6 4 0,6 1 0,-5-6 0,4 10 0,1 0 0,-6 0 0,1-5 0,5-9 0,-6 5 0,1 4 0,-1-9 0,1 0 0,-1-4 0,1 8 23,-1 1 7,1-5 2,4 0 0,-4-10-16,-1 15-2,1 4-1,-1-4 0,6-10 0,-11 0 0,6 1 0,-6-1 0,0-4-5,6-1 0,-1-4-8,-4 10 12,-1-6-12,5 6 8,1-6-8,-1 1 0,-4 4 0,4 0 0,-5-4 0,0 4 0,6-4 0,-6 0 0,6-1 0,-1-4 0,1-4 0,-6 4 0,5 4 0,-4-4 0,4 0 0,-5 0 0,6 0 0,-1 0 0,1 0 0,-6 0 0,-5-5 0,5 5 0,-5-4-12,6-1 12,-1 5-12,0 0 12,6 0-11,-6 5 11,0-5-10,6 0 10,-1-1 0,1 1-9,-1-4 9,1 8 0,-1-8 0,1 4 0,-1-5 0,1 0 0,-1 1 0,1-6 0,-6 6 0,5-6 0,-5 1 0,1 0 0,4-1 0,1 1 0,-1 0 0,1-1 0,-6 1 0,0-1 0,6 6 0,-1-6 0,-5 1 0,6 0-8,-6-1 8,0 1 0,1 0 0,4-1 0,-5 1 0,6-5 0,-6 5 0,0-1 0,1-4 0,-1 5 0,5-5 0,-4 5 0,-1-1 0,0 1 0,6 0 0,-6-1 0,0 1 0,0-5 0,1 4 0,4 6 0,-5-6 0,1 1 0,-1 4 0,0-9 0,0 5 0,6-5 0,-11 5 0,5-5 0,0 0 0,6 4 0,-11-4 0,5 5 0,0-10 9,0 5 4,1 5 1,4-5 0,-10 0-22,5 0-5,1 0-1,-1 5 0,0-1 14,0-4 0,1 0 0,-1 0 0,0 5 0,0-5 0,-5 0 0,6-5 0,4 5 0,-10 0 0,5 0 0,1 0 0,-1 0 0,0 0 0,0 0 0,1 5 0,-6-10 0,5 10 0,-5-5 0,10 0 0,-10 0 0,6 4 0,-1-4 0,0 0-9,-5 5 9,5-5 0,-5 0 0,6 0-8,-1 4 8,0-4 0,-5 0 0,5 0 0,6-4 0,-11 4-8,5 0 8,-5 0 0,5-5 0,-5 5 0,6 0 0,-6-5 8,0-9-8,0 0 0,5 14-8,0 0 8,6-4-9,-6 4 9,-5-14-10,10 9 10,-4 0-11,-6-9 11,0 0-12,5 14 12,0-4-32,-5-10 0,0 0 0,0 0 0,0 0 50,0 0 10,5 14 3,-5-14 0,0 0-23,0 0-8,0 0 0,0 0 9,0 0-1,0 0-8,0 0 12,0 0-4,0 9 4,0-9 1,0 0 0,-10 0 0,10 0-13,-11 0 0,-4 0 0,4 0 0,1 0 0,-1-5 0,1 5 0,-1 0 0,-5-4 0,1 4 0,4 0 0,1-5 0,-6 5 0,5-5 0,1 5 0,-1 5 0,6-5 0,-5 5 0,-1-5 0,1 4 0,-1-4 0,11 0 0,-10 5 0,10-5-10,-6 5 10,-4-1 0,10-4 0,0 0-8,0 0 8,0 0 0,0 0 0,0 0-8,0 0 8,0 0 0,0 0-9,0 0 9,0 0 0,0 0 0,0 0 0,0 0 0,0 0 11,0 0-3,10-4-8,6-6 12,-5 6-12,-1-1 0,-5 0 8,11-4-8,-5 0 0,4 4 0,-4-4 0,5-5 0,-6 4 0,6 1 0,0-5 0,-1 9 0,-4-9 0,5 5 0,-6 0 0,6-1 0,5 6 0,-5-6 9,-6 6-9,6-1 8,-6 0-8,1 1 0,-1 4 0,1-5 0,-11 5 0,0 0 0,0 0 8,0 0-8,15-5 8,-4 5 0,-11 0 0,0 0 0,0 0-8,0 0 0,0 0-10,0 0 10,0 0 0,10 10 15,-10-10-2,6 14 0,-6 0-13,5 0-18,-5 0 4,5 0 1,-5-5 13,0 5 0,-5-5 0,5 1 0,0-10 0,-5 14 0,-1-5 0,6 5 0,-5-5 0,0 1 0,0 4 0,5-5 0,0-9 0,-6 14 0,1-5 0,0 5 0,5 0 0,-5-4 0,5 4 0,0 0 0,0 0-54,5-5-8,-5-9-2,0 14 0,0 0 0,5-5 0,-5-9 0,0 0-682,0 0-137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04.472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1 230,'0'37'20,"0"-23"-20,0-14 0,0 0 0,0 0 153,0 0 27,0 0 4,0 0 2,-11 9-58,6-9-12,-6 0-3,6 0 0,0 0-32,-6-5-6,6 5-2,5 0 0,0 0-40,-5 0-8,0 0-1,5 0-1,-6 5-14,6-5-9,0 0 12,0 0-12,-10 0 17,5 9-3,5-9-1,0 0 0,0 0 17,0 0 3,0 0 1,0 0 0,0 0 12,0 0 2,0 0 1,0 0 0,0 0 3,0 0 0,0 0 0,0 0 0,10 10-2,6-6 0,-6 6 0,6-10 0,-16 0-8,21 0-2,-5 0 0,10 0 0,-5-10-8,0 6-1,5-6-1,1 6 0,-7-1-15,7-4-3,-1 4-1,0 1 0,6 4 0,-6-5 0,0 5 0,0 0 0,1 0-11,-1 0 0,0 0-12,-5-5 12,-21 5 0,16 0 0,5 5 0,0-5 0,-21 0 0,21-5 0,0 5 0,0 0 0,0 0 0,-21 0 0,0 0 0,15 5 0,-15-5 0,0 0 0,0 0 0,16 0 0,-16 0 8,0 0-8,0 0 0,21 5 8,-21-5-8,0 0 8,0 0-8,0 0 8,0 0-8,0 0 0,16 0 0,-16 0 8,0 0-8,0 0 0,0 0 0,0 0 0,0 0 0,0 0 0,0 0 0,16 0 0,-16 0 0,0 0 0,0 0 0,0 0 0,0 0 0,0 0 0,0 0 0,0 0 0,0 0-14,0 0-5,0 0-1,0 0-780,0 0-157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30.439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19 233 921,'0'0'82,"0"0"-66,0 0-16,0 0 0,-5-4 112,0-1 18,-1-9 4,6 9 1,-5-4-65,5 0-13,0-5-2,0 0-1,5 4-18,-5-4-4,11 0-1,-6 0 0,0 0-14,1 5-2,-1 0-1,-5 9 0,5-10-5,6 1-1,4 4 0,-9 1 0,-6 4-8,15 0 0,1 0 0,5 0 0,-5 4 0,5-4 0,0 5 0,0 0 0,0 4 0,0-4 0,0-1 0,5 1 0,0 0 0,-5-1 0,5 6 0,1-10 0,-1 4 19,0 1 1,0 0 1,-5-1 0,0-4 2,0 0 0,5 0 0,-5 0 0,0 0-3,0 0 0,0 0 0,0 0 0,-5-4-20,5 4 0,-5 0 0,5-5 0,-5 5 0,-1-5 0,1 1 0,5-6 0,-5 6 0,5-1 0,-6-4 0,6 4 0,0-4 0,-5-1 0,5 6 0,-5-6 8,0 1-8,-1 4 0,1 1 0,0-1 8,-6 0-20,1 1-3,-1 4-1,-10 0 0,0 0-59,11-5-12,-11 5-2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31.467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0 164 403,'0'0'36,"0"0"-36,0 0 0,0 0 0,0 0 133,0 0 20,0 0 4,0 0 1,0 0-46,0 0-8,0 0-3,0 0 0,0 0-49,0 0-9,0 0-3,0 0 0,0 0-4,15 4-2,-4-4 0,-1 0 0,-10 0-6,16 0-2,-5-4 0,4 4 0,-4-5-2,5 5 0,5 0 0,-6-5 0,6 1-7,-5-1-1,10-4-1,-5 9 0,0-5 1,6 0 0,-1 1 0,-5-1 0,10-4 2,-5 4 1,6 0 0,-6 1 0,0-1-1,1 5 0,-1-5 0,0 1 0,0 4-9,6 0-1,-6 0-8,5-5 12,-4 5 0,-1-5-1,0 5 0,0-4 0,-5 4 3,0 0 1,0-10 0,0 6 0,0-1 1,-5 5 1,-6-5 0,6 1 0,-5-1-6,4-4-2,-4 9 0,-1-5 0,-10 5-9,11-5 0,-1 1 0,-10 4 8,0 0-8,0 0 0,6-10 0,-6 10-11,0 0-21,0 0-4,0 0 0,0 0-1,0 0-56,0 0-11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35.034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71 460,'0'0'41,"0"0"-33,0 0-8,0 0 0,0 0 102,0 0 18,0 0 4,0 0 1,0 0-49,0 0-11,0 0-1,16 5-1,0-10 2,-16 5 1,0 0 0,0 0 0,0 0-7,15 0-2,-4 0 0,5 0 0,-6-5-10,6 5-3,0 0 0,-1 0 0,6 0 0,0-4 0,-5-1 0,5 5 0,0 0-6,0-5-2,0-4 0,0 4 0,0 1-22,0 4-5,0-10-1,0 6 0,-5-1-8,5 1 0,0 4 0,-6-5 0,1 0 0,0 5 0,5 0 0,-6-4 0,1 4 14,5 0-2,0 4-1,5-4 0,-10 0 1,10 0 1,-5 0 0,6 5 0,-1-5 6,5 5 1,-5-1 0,1 1 0,-1-1-1,5-4 0,-4 0 0,4 5 0,-5-5-6,1 5-1,4-1 0,-5 1 0,0-5-12,-5 5 0,6-1 8,-1 1-8,-5-5 0,5 5 0,-5-1 8,0-4-8,5 0 8,1 5-8,-6 0 11,0-1-11,0-4 16,5 5-3,-5 0-1,0-5 0,0 4-4,0 6-8,0-6 11,0 1-11,0 0 8,0-1-8,5 1 0,-5-5 0,-5 5 16,-1-1-3,-4-4-1,5 5 0,-1 0-12,6-1 0,0-4 8,0 0-8,0 5 9,-5-5-1,5 0 0,0 0 0,0 5 3,0-1 0,0 1 0,-5 0 0,-1-1 1,1 1 1,5-5 0,-5 5 0,0-1-13,-1 1 0,6-5 0,0 5 0,-5-5 28,0 0 2,5 0 1,0 0 0,0-5-31,0 5 0,0 0 0,0-5 0,0-4 12,5 9-4,-10-5-8,5 1 12,5 4-12,-5-5 0,0 5 0,0 0 0,0 0 0,0 0 0,0 0 0,0 0 9,0 0-9,0 5 0,0-5 0,5 0 0,-5 0 0,5 0 8,0 0-8,0 0 8,1 0-8,-1-5 0,0 5 0,-5-5 0,5 1 0,-5 4 0,0 4 0,0-4 0,6 0 10,-12 0 0,6 0 0,-5 5 0,0-5-10,-1 0 8,1 5-8,0-1 8,0 1-8,-1-5 0,1 0 0,0 0 0,0 0 0,-6 0 0,6 0 0,0 0 0,-6 0 0,6 0 0,0 5 0,-1-1 0,-4-4 0,5 0 0,-16 0 0,10 5 0,6-5 0,-16 0 0,0 0 0,0 0 0,0 0 0,10 0 0,6 5 0,-16-5-11,0 0-13,0 0-4,0 0 0,0 0 0,0 0-54,-11-10-11,1 1-3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1:36.489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0 177 460,'0'0'41,"0"0"-33,0 0-8,0 0 0,0 0 168,0 0 31,0 0 6,0 0 2,0 0-115,0 0-22,0 0-5,0 0-1,0 0-40,0 0-8,0 0-1,0 0-1,0 0-14,0 0 0,0 0 0,0 0 0,0 0 0,0 0 0,11 0 0,-1 0 0,1 5 9,-1 0-1,6-5 0,-6 0 0,1 0 8,4 0 2,1 4 0,5-4 0,-5 0 6,5 0 0,0 0 1,5-4 0,-5 4 1,0-5 0,5 5 0,1 0 0,-1-5-2,5 5 0,1-4 0,-1-1 0,1 0-4,4 1 0,1-1-1,-5 0 0,-6-4 9,5 0 1,6 4 1,0 0 0,-6 1-30,6-1 0,0 0 0,-6 1-10,1-1 10,-1 0 12,1 5-2,-6-4-1,0-1-9,0 5 0,0-5 9,1 5-9,-1-4 9,0 4-9,-5-5 12,5 5-12,1-5 12,4 1-4,-5 4 0,11-5-8,-6 0 15,1 1-4,-1-1-1,-4-4 0,-1 4 0,0 0 0,6 5 0,-1-4 0,1-1 2,-1-4 1,-5 9 0,0-5 0,-5 5-2,0 0-1,-5 5 0,0-5 0,0 0-10,-1 4 8,-15-4-8,11 0 8,5 5-8,-16-5 0,10 5 9,-10-5-9,0 0 0,0 0 0,11 0 0,-11 0-12,0 0-4,0 0 0,10 4-1,-10-4 0,0 0-11,0 0-1,16 5-1,-16-5 0,10 0-50,-10 0-11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26:56.60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154 12 576,'5'-8'51,"-5"8"-41,0 0-10,0 0 0,0 0 154,0 0 29,0 0 5,0 0 2,0 0-90,0 0-19,0 0-3,0 0-1,0 0-6,0 0-2,4-4 0,-4 4 0,0 0-10,0 0-3,0 0 0,0 0 0,5 4-7,-5-4-1,4 12-1,-4 4 0,0 0-31,-4 8-5,-1 4-2,1 4 0,-1 0 20,1 4 4,-5-4 1,0 8 0,4-4-22,-4 0-4,0 0 0,0 4-8,0-1 12,0-7-4,0 0 0,9 4-8,-13 0 9,4 4-9,0-4 0,0 0 9,4 0-9,-4 0 0,0 0 0,5 0 8,-1-8-8,5 0 0,-4 0 0,4-4 0,4-4 0,1 4 0,-5-4 0,4-4 0,5-4 0,-4 4 0,4-4 0,0 0 0,4 0 0,5-4 0,-9 0 0,9 0 0,-4-4 0,4 0 0,-5-4 9,1 4-9,4-4 0,0-4 9,0 4-9,-5-4 0,5 0 0,-4 0 0,8 4 0,-4-4 0,0 0-43,0-4-12,0 4-2,-9 0-1,-9 4-115,9-8-23</inkml:trace>
  <inkml:trace contextRef="#ctx0" brushRef="#br0" timeOffset="434.2218">568 811 403,'0'0'36,"0"0"-36,0 0 0,0 0 0,0 0 269,0 0 47,0 0 10,0 0 2,0 0-185,9 12-37,-9-12-7,13 4-2,-4 0-40,5-4-8,-1 0-1,1-4-1,-1 0-12,1 0-3,4-4 0,4 0 0,-8-4 0,4 0-1,0 0 0,-5-4 0,10 0-6,-14 0-1,0-4 0,0 4 0,4-4-24,-4 4 0,0-4 8,-4 4-8,-1 0 12,-4 0 1,-4 4 0,-1-4 0,1 4-13,-5 0-18,4 0 4,-4 4 1,-4-4 13,-1 8 0,1 0 0,-1 0 0,1 0 22,-5 0 7,4 4 2,-4 8 0,0 0-31,-4 0-8,-1 4-1,1 4 0,-1 4 9,1 0-13,-5 4 5,0 8 8,4 0-10,10 4 10,-14 4 0,13 0-9,1-4-3,8 4 0,1-4 0,-5 4 0,-5-4 20,5 0 4,9-4 1,9-4 0,0 0-13,0-4-18,0-4 4,5 0 1,8-4 29,1-4 5,-10-4 2,10 0 0,-1-4-11,10 0-1,-10-4-1,5 0 0,-4-4-10,4-4 8,-9-4-8,4-4 8,1 0-26,-1-4-6,1 0 0,-1-4-1,-4-4-105,0 0-21,5-4-4</inkml:trace>
  <inkml:trace contextRef="#ctx0" brushRef="#br0" timeOffset="854.2845">950 759 1958,'0'0'87,"-5"4"17,5-4-83,0 0-21,-9 4 0,9-4 0,0 0 103,0 0 16,0 0 3,9 8 1,9 0-40,0-8-8,0 0-2,9-8 0,0 0-10,0-4-3,5 4 0,-1 0 0,5-4-45,-4 0-15,-1 0 8,1-4-8,-1 4-68,5-4-18,-4 0-3</inkml:trace>
  <inkml:trace contextRef="#ctx0" brushRef="#br0" timeOffset="671.314">1184-20 1209,'0'0'108,"0"0"-87,0 0-21,0 0 0,-9 8 116,4 4 18,5-4 4,0 8 1,-4 0-20,-1 8-4,-4 0-1,9 4 0,-4 8-35,-1 4-7,-4 12-2,5 0 0,4-4-26,0 4-4,-5 3-2,1 1 0,4 0-22,0 0-4,0-4 0,-5 0-1,1-4 13,4 0 4,9-4 0,-9-4 0,0-4-56,0-4-12,9-4-1,0 0-1,-5-8-34,-4 0-8,0-8 0,5 4-605,-1-8-121</inkml:trace>
  <inkml:trace contextRef="#ctx0" brushRef="#br0" timeOffset="1443.8862">2474 495 1728,'-22'-8'76,"13"8"16,-5 0-73,10 0-19,4 0 0,-5 0 0,-8-4 55,13 4 7,0 0 2,0 0 0,0 0-14,0 0-2,18-8-1,4 0 0,10 4-32,-5-4-7,-14 0 0,14 4-8,9 0 24,-13 4-1,-23 0-1,22 8 0,5-4 4,-4 4 1,-10 0 0,0 4 0,1-4 8,-5 4 1,0 4 1,-9 4 0,-9 0-5,4 0-2,1 4 0,-1 0 0,-8 4-18,0 0-3,-10 4-1,5-4 0,9-4-8,-13 0 12,-10 0-12,10-4 12,13 0-1,-9 0 0,-9 0 0,-5-4 0,5 4-11,0-4 0,5 0 0,-5-4 0,-9-4 0,9 4 16,13-4 0,-4 4-1,-9-4-24,14 0-5,4-8-1,9 0 0,0 0-55,0 0-11,0 0-3,0 0 0,18-8-96,-5-4-19,-8-4-4,8-4-1</inkml:trace>
  <inkml:trace contextRef="#ctx0" brushRef="#br0" timeOffset="1676.5472">2969 348 230,'31'-4'20,"-31"4"-20,-9 4 0,9-4 0,0 0 310,0 0 58,0 0 11,-13 8 2,-5-4-185,4 4-38,1 0-7,-1 4-2,-13 4-59,5 0-12,8 3-2,-4 1-1,-4 4-59,-1 0-16,1 4 0,8 0 8,5 0 32,-4 0 5,-5 0 2,4 0 0,19 0-28,-5 4-6,-5-4-1,5 0 0,9-8-12,0 4 11,9-4-11,-4-4 10,-5-4-21,9-4-4,9-4-1,-5 0 0,-8-4-25,13-4-6,9-4-1,0-8-691,0-4-138</inkml:trace>
  <inkml:trace contextRef="#ctx0" brushRef="#br0" timeOffset="3249.9554">4264-140 172,'4'-12'16,"-4"0"-16,5 0 0,-1 0 0,1 4 304,-1 0 59,-4 8 11,0 0 2,0 0-205,0 0-42,0 0-8,0 0-1,0 0-28,0 0-4,0 0-2,0 12 0,-4 8-38,4 8-7,-5 4-1,1 4-1,4 4-19,-5 4-3,1 0-1,-1 4 0,1 4-16,-1 0 10,1-4-10,-5 4 8,4-4-8,1 4 0,-1-1 0,1 1 0,-1-8 0,5 0 0,0-4 0,0 0 0,-4 0 0,8-8 0,1 4 0,8-8 0,-8-8-8,8-4 8,-4-4-10,0 0 10,5-12-10,-1 4 10,1-4-10,-1-4 10,5-4-10,-4-4 10,-1 4-10,5-12 10,-9-4 0,0-8 0,0 0 0,0 0 0,-13 4 0,4-4 0,4 4 0,-4 0 0,-4 4 0,4 0 0,-5 0 0,-4 4 0,5 8 45,-5 0 15,0 0 4,-5 8 0,1 4-103,-1-4-20,-4 4-4,5 4-1,-5 8 64,4-4 0,-4 4 9,0 4 0,0 0-19,5 0-4,-1-4-1,1 4 0,-1-8-94,5 4-19,5-4-4,4 4-801</inkml:trace>
  <inkml:trace contextRef="#ctx0" brushRef="#br0" timeOffset="3590.0594">4453 571 518,'18'-4'46,"-9"4"-37,9-4-9,-5 4 0,-13 0 220,0 0 41,0 0 9,27 0 2,-9 4-94,4-4-18,-4 0-4,0 0-1,5-4-51,-5 4-11,0-8-1,4 0-1,-4 4-40,0-4-8,0-4-2,0-4 0,-4 0-13,4 0-4,0-4 0,-5 4 0,1-3-8,-5-1-3,0 0 0,4 0 0,-8 0-4,-5 0-1,0 0 0,0 0 0,0 4-8,-5 4 12,-4 0-12,0 0 12,0 0-4,0 8-8,0 0 12,-9 0-4,5 0-8,-1 8 0,1 4 9,-5 0-9,0 4 0,0 8 0,4 4 0,1 4 0,-1 0 0,1 0 0,-1 4 0,1-1 0,4 5 0,0-4 0,0-4 0,9 4 11,0-4 0,4 0 0,1 0 0,4 0 0,4-4 3,-4-4 1,9-4 0,0 0 0,0-8-6,0 4-1,0-4 0,5-4 0,-1-4-8,1 0 0,-1-4 0,1 0 0,-1-12-71,10 0-16,-5-4-3,4-8-1099</inkml:trace>
  <inkml:trace contextRef="#ctx0" brushRef="#br0" timeOffset="4742.575">5936 515 1782,'0'0'39,"0"0"8,0 0 1,-9-4 3,5 0-41,-1-4-10,1 0 0,4 8 0,0-8 92,4 0 17,1-8 3,-1 4 1,1 0-39,-1 0-8,5-7-2,9-1 0,0 0 0,5-4 0,-1-4 0,1 0 0,-1 0-51,1 4-13,-1 0 0,1 0 0,-1 4 0,-4 8 0,-4-4 0,4 4 0,-5 0 34,1 4 4,-14 8 1,9-4 0,0 0-13,-9 4-2,0 0-1,9 8 0,4 0-23,-8 4 8,-1 0-8,1 4 0,-5 0 0,4 8 0,-8 0 0,4 4 0,0 0 0,-5 0 0,5 0 0,-4 4 0,4-4 0,-5 4 0,1-1 0,-1 1 0,5-4-47,0 0-13,-4 0-4,4-4 0,4-4 51,-4-4 13,0 0 0,0-4 0,0-12-56,0 0-5,0 0-2,0 0 0,0 0 51,14-4 12,-1-4 0,-4-4 0,0-4 0,0 4 0,0-4 0,4-4 0,-4 4 0,0 0 0,0 8 0,0-4 0,0 0 9,0 4 5,-4 0 1,-5 8 0,9 0 2,-9 0 1,9 8 0,0 4 0,-5 0 2,10 4 1,-10 0 0,5 0 0,0-8-21,0 4 0,5 4 0,-5-4 0,4 0 0,1-4 0,4-4 0,-5 0 8,1-4-8,-5 0-15,-9 0 4,9 0 1,13-4 23,-8-4 5,-1 0 1,1-4 0,-1-4-33,1-4-6,-5 0-2,0-4 0,0 4 22,0 0 0,-5 4 0,-4-4 0,-4 0 18,-1 5 2,5-1 0,0 8 0,0 8-20,-4-8-14,-5 0 2,4 4 1,5 4 11,-13 8 16,-1 4-4,1 4-1,8-1-11,1 5 0,-10 0 0,5 4 0,9 0 0,0 4 0,-4 0 0,8 0 0,5-4 53,0 0 9,0 0 2,0 0 0,5-8-52,-1-4-12,1 0 0,4-4 0,0-8-12,4 0-4,-4 0-2,9-8 0,0-4-27,5-8-6,-10-4-1,5-4-751,4 0-150</inkml:trace>
  <inkml:trace contextRef="#ctx0" brushRef="#br0" timeOffset="4073.3044">6184-184 1728,'0'0'153,"-9"0"-122,9 0-31,0 0 0,0 0 122,0 0 18,-9 0 4,4 4 1,5-4-29,-4 8-5,-5 0-2,4 8 0,1 0-54,-1 4-11,1 8-3,4 4 0,-5 4-30,1 0-11,-1 0 0,5 4 9,0 4-9,0 0 0,5 0 0,-1 0 0,-4-4 0,5-4 0,-5 0 9,0 0-9,4-5-19,-4 1-8,-4-4-1,-1 4-1,5-4-45,-4 0-9,-5-4-1,0 8-668,0-4-132</inkml:trace>
  <inkml:trace contextRef="#ctx0" brushRef="#br0" timeOffset="5112.3531">8090-96 1728,'-13'-16'76,"4"8"16,0-4-73,-5 0-19,1-4 0,8 4 0,-4 0 157,0 4 28,-4-4 6,-1 4 1,1 8-123,-1 0-24,-4 0-5,0 8 0,5 4-12,-5 8-3,0 4 0,-5 4 0,5 8 11,0 12 1,-4 4 1,4 8 0,-5 0-10,1 0-1,4 0-1,0 4 0,0-4-26,4 3 0,1 1 0,-1-4 0,10 0 0,-1-4 0,5 4 0,-4-4 0,8-12 0,1 4 0,-5-8 0,4 0 0,1-8-70,-1 0-19,-4-4-4,5-4-1,-5-4-54,0-4-12,0-4-1,0-4-1</inkml:trace>
  <inkml:trace contextRef="#ctx0" brushRef="#br0" timeOffset="5378.3034">7663 535 1094,'0'0'48,"0"0"11,0 0-47,9-4-12,-5 0 0,10-8 0,-1 8 176,-4-8 34,0 0 6,5 0 2,-1 4-115,1 0-23,4 0-5,-5 0-1,1 4-50,4 4-9,-9 0-3,4 0 0,5 4 42,-9 0 8,5 4 2,-1 4 0,1 8-4,-5 0-1,-5 0 0,5 0 0,0 8-43,-4 0-16,-5 0 11,0 0-11,4-4 16,-4 0-4,9-4 0,-9-4 0,0 4-12,5-4-16,-1 0 3,1-4 1,-5-12-152,0 0-29,0 0-7</inkml:trace>
  <inkml:trace contextRef="#ctx0" brushRef="#br0" timeOffset="5513.0492">8000 152 1555,'0'0'138,"0"0"-110,0 0-28,0 0 0,0 0 112,-9-4 16,9 4 4,0 0 1,0 0-75,0 0-15,0 0-3,0 0-1,0 0-138,0 0-27,9 0-6,5 8-701</inkml:trace>
  <inkml:trace contextRef="#ctx0" brushRef="#br0" timeOffset="5714.4506">8202 527 1497,'-9'40'66,"9"-24"14,0-4-64,0 8-16,-4-8 0,-1 0 0,5 0 140,0 0 25,-4 0 5,4-12 1,0 8-69,0-8-14,0 0-2,0 0-1,0 0-33,0 0-6,0 0-2,0 0 0,0 0-19,4-8-4,5-8-1,-4-4 0,4 0 36,0-4 6,0 0 2,0 0 0,0 0-103,4-8-20,5 0-4,-4 0-1,4 5 36,0-5 6,0 0 2,4 0 0,1 4-173,4 4-35,0-8-6,0 12-2</inkml:trace>
  <inkml:trace contextRef="#ctx0" brushRef="#br0" timeOffset="5954.996">8652 96 1958,'-22'8'87,"17"-4"17,-8 0-83,4 8-21,0-4 0,-9 8 0,0 0 56,4 4 6,1 4 2,4-4 0,0 4-4,0-4-1,4 0 0,5 0 0,5 0-46,-1 0-13,1 0 0,4-4 8,0 4-8,4-8 0,1 3 0,-1 1 8,1-4-8,-1 0 9,1 4-9,-1 0 10,1 0 11,-5-4 3,0 0 0,-5 4 0,-4 0 9,-4 0 3,-1 4 0,-4-4 0,0 0 30,-4 0 6,-1-4 2,1 4 0,-1-8-40,1 0-8,-1 0-2,1 0 0,4-4-24,-5 0 0,10 0 0,-5-4 0,0-12-52,4 4-7,-4 0-1,0-4-790,5-8-158</inkml:trace>
  <inkml:trace contextRef="#ctx0" brushRef="#br0" timeOffset="6155.4951">8958-272 230,'0'0'20,"0"0"-20,0 0 0,-5 12 0,1-4 536,4 8 102,0 0 21,0 4 4,0 8-455,0 4-92,0 4-17,0 8-4,0-8-31,0 4-5,0 0-2,4 8 0,1-4-33,-5 0-6,4-4-2,-4 8 0,0-8-16,0 0 0,0-4 0,5-5 0,-5 5-72,0-4-19,0 0-3,0 0-1,-5-4-133,5-4-26</inkml:trace>
  <inkml:trace contextRef="#ctx0" brushRef="#br0" timeOffset="6318.9882">8854 400 2498,'0'0'111,"0"0"22,0 0-106,0 0-27,9-4 0,0-4 0,0 0 81,0 4 11,0 0 3,5 0 0,-1-4-39,-4 0-7,9-4-1,0 0-1,0 4-47,5-8-13,8-4-1,5 0-870,-4-8-173</inkml:trace>
  <inkml:trace contextRef="#ctx0" brushRef="#br0" timeOffset="6865.6714">9942 328 2419,'0'0'53,"0"0"11,0 0 3,-4 16 1,-1-4-55,-3 4-13,-1 0 0,0 0 0,0 0 92,4-5 15,-4 9 3,5 0 1,-10 4-75,10-4-16,-5 4-2,4 0-1,5-4-17,-4 4 0,-1-4 0,1 4 0,-1-4 0,5 0 0,-9-4 0,9 0 0,0-4 0,-4 0 0,-1-4 0,5-8 0,0 0 0,0 0-9,0 0 9,0 0-8,5-8-4,-1-4-1,5-4 0,-4-4 0,4-4 13,0-4-12,9 4 12,0-4-12,0 0 29,0-4 7,4 8 0,0-4 1,1 4-25,-5 0 0,0 5 0,0 3 0,0 0 0,0 8 0,-9 0 0,4 0 0,1 8 0,-5 8 0,4 0 0,-8 4 0,4 0 0,-5 4 0,5 3 0,-4 1 0,-5 0 0,0 4 0,4 0 0,-4 0 0,0 0 0,5 0 0,-1-12 0,-4 4 0,5 4-118,4-8-29,-9-12-5,0 0-974</inkml:trace>
  <inkml:trace contextRef="#ctx0" brushRef="#br0" timeOffset="7091.6226">10401 380 1267,'0'0'56,"0"0"12,0 0-55,-4 12-13,-1-4 0,1 4 0,-1-1 232,1 1 44,-1 4 9,5 0 2,-4-8-176,4 4-35,4 0-8,1 4 0,-1-8-32,1 4-7,8 0-1,-8 4 0,4-8-20,4-4-8,1 0 0,-1 0 0,5 0 57,-9-4 6,5-4 1,-1-4 0,1 0-52,-1 0-12,5-4 0,-5-4 0,1-4 0,4-4 0,0 0 0,4 0 0,5-3-128,-9-1-26,0 0-5,-4 0-1,-1 0-101,5 4-21,5 4-4,-1 0-1</inkml:trace>
  <inkml:trace contextRef="#ctx0" brushRef="#br0" timeOffset="7504.5751">10855 400 1267,'-4'27'56,"-1"-15"12,-4 0-55,0 4-13,9-4 0,-4 4 0,-10 0 138,5 0 25,5 4 5,-1-8 0,1 0-56,-1 4-12,-4-8-3,9-8 0,0 0-48,0 0-9,0 0-3,0 0 0,9 0-25,5-8-4,-1-8-8,1 0 11,-1 0 0,5-4 0,-4 0 0,-1 0 0,-4 0-11,5 0 0,-1 1 0,5-1 0,-9-8 0,9 8 0,-4 0 0,-1 8 0,1-4 0,-5 8 0,4 0 0,-4 0 0,-9 8 0,14 4 0,-14-4 0,0 0 0,9 8 46,-5 0 7,-4-8 2,9 12 0,-9 4-37,0-4-7,5 4-2,-5-4 0,0 4-9,0-4 0,0-4 0,0 4 0,0-12 0,0 0 0,0 0 0,0 0 0,0 0-49,0 0-12,0 0-3,13-8 0,1-4 52,-1 0 12,-4-4 0,4 0 0,1 0 0,-1 0 0,1-4 0,-5 4 0,0 0 0,0 4 0,0 4 0,0 4 0,-9 4 0,0 0 0,0 0 0,0 0 0,9 8 48,0 4 13,-5 4 3,5 0 0,-4 4-46,-5 4-9,0 0-1,0 0-8,0-4 0,0-1 0,0 5-10,0-4 10,0-4-18,4 0 4,1-4 1,-5 0 0,4-4-155,-4-8-32</inkml:trace>
  <inkml:trace contextRef="#ctx0" brushRef="#br0" timeOffset="7859.8118">11692-216 1209,'0'0'108,"0"0"-87,0 0-21,0 0 0,0 0 253,0 0 47,0 0 8,-9 8 3,9 4-127,-9 8-24,0 4-6,0 4-1,0 0-122,0 4-31,-5 8 0,5 0 0,0-4 0,0 4 0,5 8 0,-1-4 0,1-4 0,4 0 0,0-4 0,9 0 0,-9-4 0,9-4 0,-5-4 0,5-1 0,5-7 0,-1 0 0,-4-4-13,5 0 4,-1-4-12,1-4-3,4-4 0,-5 0 0,1-4-6,3-4-2,-3-4 0,-1-4 0,1 0 41,-1 0 8,1-3 2,-10-1 0,5-8-31,-9 4-5,0 0-2,0 0 0,0 4 44,-9 0 9,5 0 2,-5 4 0,4 4-20,-4 8-3,-4 0-1,4 8 0,-5 0-12,1 4 0,-5 4 0,-4 4 0,4 8-33,-5-4-13,1 8-2,-1 0-1,1-8-217,4 4-43,4 0-9,1-5-2</inkml:trace>
  <inkml:trace contextRef="#ctx0" brushRef="#br0" timeOffset="8142.8714">11934 396 345,'0'0'31,"0"0"-31,14-4 0,-1-4 0,5 4 383,0-8 70,0-4 15,5 4 2,-5-8-292,4 4-58,-8-8-12,4 4-3,4-8-33,-4 8-6,5-8-2,-5 8 0,-5 0-51,5 0-13,-9 0 0,0 4 0,0 0 0,-9 8 0,0-4 0,0 12 0,0 0 54,0 0 8,-9 0 2,-4 0 0,4 12-52,-5-4-12,-4 4 0,5 4 0,4-4 54,-5 8 8,1 0 2,-1 0 0,1 4-103,-1 0-20,5 4-4,0-4-1,0-4 91,5 4 17,-1-4 4,5-4 1,5-4-49,-1 0 0,1 0 0,8-4 0,-13-8-74,0 0-12,9 4-2,9 0-1,9-4-99,0 0-19,-4-4-4,4 0-786</inkml:trace>
  <inkml:trace contextRef="#ctx0" brushRef="#br0" timeOffset="8304.0564">12451 423 1958,'0'0'87,"0"0"17,0 0-83,0 0-21,0 0 0,0 0 0,0 0 158,0 0 27,0 0 6,0 0 1,0 0-103,0 0-20,0 0-4,0-7-1,0-1-23,9-8-5,0 0 0,5 0-1,-1-4-25,1 0-10,8 0 8,5-4-8,0 0-26,0 0-10,5-4-3,-1 4 0,1 0-76,-1 0-15,1-4-3</inkml:trace>
  <inkml:trace contextRef="#ctx0" brushRef="#br0" timeOffset="9405.1855">141 1910 1407,'4'-52'62,"1"40"14,-5 12-61,0 0-15,0 0 0,0 0 0,4-8 116,-4 8 20,0 0 4,0 0 0,5-12-20,-5 12-4,0-12 0,0 12-1,0 0-37,0 0-7,0 0-2,0 0 0,0 0-19,0 0-4,0 0-1,0 8 0,-9 4-13,4 4-4,1 4 0,-1 8 0,-4 4-11,0 4-2,0 0-1,0 8 0,5 0-6,-5 4 0,0-4-8,4 0 12,-4 0-12,0-4 8,0 4-8,0-4 0,5 0 0,-1-4 8,-4-4-8,5 4 0,-1-8 0,5 4 0,0-4 0,5-4 0,-1-4 0,5 0 0,0-4 0,5-4 0,-1 0 0,1-4-8,4 0 8,0-4 0,0-8 0,4 4 0,1 0 0,-5-4 0,4-4 0,-4 0 0,5 0 0,3-4 0,-8 0-13,5-4 1,-10 4 0,10-4 0,-5 0-40,0 0-8,4-4-2,-4 0 0,5 0-118,-5 4-24,0 0-5,0 0-450,0 4-89</inkml:trace>
  <inkml:trace contextRef="#ctx0" brushRef="#br0" timeOffset="9762.7184">586 2430 576,'0'0'51,"0"0"-41,0 0-10,0 8 0,0-8 224,-5 12 44,5-12 8,0 0 1,0 0-105,0 0-20,0 8-5,0-8-1,0 0-65,0 0-13,0 0-2,14 8-1,-1-8-29,1 0-7,-5-4-1,9 0 0,0-4 3,0-4 0,-5 0 0,5-4 0,0 0-7,0 0 0,-4 0-1,-1 0 0,1-8-7,-5 0-2,4 4 0,-4-4 0,0 0-6,-4 4 0,-1 0-8,1 4 12,-1-4-4,-4 4-8,-4 0 11,-1 8-11,1-8 12,-1 8-12,-4 0 12,5 8-12,-5 0 12,-5 4-4,10 4 0,-14 4-8,4 4 0,-4 4 0,5 8 0,-1 4 0,-4-4 0,0 4 0,0 0 0,5 4 0,4 0 10,-9-4-10,13 0 8,-4 4-8,5-8 13,-1 4-2,1-12-1,4 4 0,4 0-10,-4-8 8,5 4-8,-1-4 8,10-8-8,4 4 0,-9-4 0,9 0 0,0-4 0,0-8 0,4 0-8,1-4 8,-5-4-23,9 0 0,-5-8 0,10 0 0,-10 0-107,5-8-22,0 4-4,4-4 0,-4-4-48,-4-4-10,4-4-2,-5 0 0</inkml:trace>
  <inkml:trace contextRef="#ctx0" brushRef="#br0" timeOffset="10149.8559">1134 2378 806,'-9'0'36,"14"0"7,-5 0-35,0 0-8,0 0 0,13-4 0,-13 4 267,18-8 51,5 0 10,-1 0 3,1 4-199,-1-4-40,-4 0-8,5 0-2,-5-4-58,9 0-11,-5 0-2,5 0-1,5 0-86,-1-4-18,1 0-3</inkml:trace>
  <inkml:trace contextRef="#ctx0" brushRef="#br0" timeOffset="9929.5887">1247 1922 345,'9'-16'31,"0"-8"-31,-9-4 0,4 4 0,1 0 296,-1 8 52,-4 4 12,0 0 1,0 4-193,-4 0-38,4 8-8,-5 4-2,-8 4-17,4 0-4,4 8-1,5 4 0,-9 8-44,0 4-9,5 0-1,4 8-1,-5 4-3,-4 0 0,0 4 0,0 0 0,9 0-22,-4 0-5,4 0-1,-5 0 0,5-4-12,0-4 0,0-4-12,5 0 12,-5-4-111,4-8-15,1 4-3,-5-8-965</inkml:trace>
  <inkml:trace contextRef="#ctx0" brushRef="#br0" timeOffset="10657.6914">2155 2294 1728,'0'0'76,"0"0"16,0 0-73,0 0-19,-5-8 0,5 8 0,0 0 173,0 0 31,0 0 7,0 0 1,0 0-88,0 0-16,0 0-4,-13 12-1,-1 0-59,5 0-11,9 4-2,0 4-1,-9 0-44,5 0-9,8 4-1,1 4-1,4-4 40,-5 0 8,1-4 1,4 0 1,9 4-25,-5-8 0,-8 0 0,-1-4 0,-4 0 0,5-4 0,8-4 0,1-4 0,-1 0-10,1-4 10,4-4-13,-5-8 5,-13 0-6,9 0-1,5-8 0,-1 0 0,-4 0 15,0-4 0,5-4 0,-1 8 0,1 0 0,-1 4 0,-8-4 0,4 4 0,9 4 0,-5 8 0,-13 8 0,0 0 0,9-4 8,0 4-8,-9 0 9,0 12-9,0 12 0,5 0 0,8 4-11,-8 4 11,-14 0 0,4 8 0,19 0 0,-1 8 0,-8-4 12,-1 4 11,-4-4 1,9 8 1,9 0-2,-13-5-1,-23 1 0,4 0 0,14-4 14,-9 0 4,-13-4 0,-5 0 0,4-4-7,1 0-1,-1-4 0,-4-4 0,-4 0-8,4-8-1,9 0-1,-9 0 0,-5-4-22,1-8 0,13 0 0,0-12 8,0 0-84,0-12-17,5-4-3,4-8-1,13-8-127,-4 0-26</inkml:trace>
  <inkml:trace contextRef="#ctx0" brushRef="#br0" timeOffset="11270.35">3580 1854 1544,'0'-16'68,"0"16"15,9-12-67,-9 4-16,0 8 0,0 0 0,0 0 137,0 0 24,0 0 5,0 0 1,0 0-42,0 0-8,0 0-1,0 12-1,-4 0-39,-1 4-8,5 4-2,-4 8 0,-1-4-43,1 8-9,4 4-2,-5 0 0,5 4-12,0 0 0,0 0 0,0 0 0,0 4 0,5-4 0,-5-4 0,4 0 0,1 0 0,-1-4-10,5 0 10,-4-4-12,4-4-27,0-4-5,0-4-2,4-4 0,1 4 10,4-8 3,4-4 0,1-8 0,-5 0-13,0-4-2,0-4-1,-5 0 0,1 0 49,-1-4 19,-4 0-1,-4 0 0,-1-4-18,-4 4 0,0-4-11,-9 4 11,0-4 0,5 4 0,-5 0 8,-5 0-8,-4 0 30,5 8 0,-1 0 0,-4 4 0,0-4-17,5 8-3,-5 4-1,0 4 0,0 0-9,-5 4 0,5 0 0,5 0 0,-1 4-32,5-4-3,0 0 0,5-4 0,4-8-186,0 0-38,0 0-7</inkml:trace>
  <inkml:trace contextRef="#ctx0" brushRef="#br0" timeOffset="11525.2158">3819 2438 172,'0'0'16,"0"0"-16,0 0 0,13 0 0,10 0 344,-5 4 67,0-4 13,4-4 2,5 0-222,-5-4-45,1 0-9,-1 0-2,1 0-60,4-4-13,-5-8-3,-4 4 0,5-4-27,-1-4-5,-4 4-2,0-8 0,-9 4-15,5-4-3,-5 0-1,0 4 0,0-4-3,-5 0-1,-4 0 0,0 4 0,0 0 2,0 8 1,-4-4 0,-5 8 0,4 0 0,-4 4 0,0 4 0,0 4 0,-4 8 3,-1 4 1,-4 0 0,5 12 0,-5 4-13,4 4-9,1 0 12,-1 0-12,-4 4 8,9 0-8,5 0 0,-1 4 0,5 0 0,0-8 10,0 0-10,9-4 8,0 0 1,5-4 0,-1-8 0,5 0 0,0 0-9,5-8 0,-1 0 0,5-8-11,0-8-28,5-8-5,4 0-2,4-8-823,-4-8-165</inkml:trace>
  <inkml:trace contextRef="#ctx0" brushRef="#br0" timeOffset="12599.0525">5329 2150 230,'-9'-8'20,"0"8"-20,-4 0 0,4 0 0,9-4 337,0-4 63,-5 0 13,5-4 3,5 4-248,-1 0-48,5-8-11,5 0-1,-5 0-47,9-8-9,4 0-1,-4 0-1,9 0 39,-4 0 8,-1 0 2,5 0 0,-4 4-63,-1-4-12,1 0-2,-5 0-1,4 4 11,-4 0 1,-4-4 1,-1 8 0,1 0-8,-1 0-2,1 0 0,-5 8 0,-5-4-7,5 8-1,-9 4-1,0 0 0,0 0-3,9 8 0,-5 8 0,1 0 0,-1 8 3,-4 0 0,0 8 0,0 0 0,-4 4-15,4 0 0,-5-4 0,1 4 0,0 0-19,4 4 3,-9-4 1,4 4 0,1 0-17,-1-4-4,-4-4-1,5 0 0,4-8-18,-5 0-3,5-8-1,0-8 0,0-8 1,0 0 0,0 0 0,14-8 0,-5-12 18,4 0 3,0-4 1,1 0 0,-5 0 27,4-4 9,1 4 0,-1 4 0,1 0 0,-5 4 0,4 0 0,1 4 9,-5 4 15,-5 4 2,5 4 1,0 0 0,-4 8 24,4 0 5,4 4 0,1 0 1,-5 4-45,0 0-12,-9-8 0,4 4 0,10 0 0,-1-4 0,-4-4 0,9 0 0,-4 4 0,4-8 0,-9-4 0,9 0 0,4 4 0,-8-8 0,-1-4 0,-4 0 0,5-4 0,-5-4 0,0 4 0,-5 4 0,5-4 12,-4 0 1,-5 0 0,0 0 0,0 4-5,0-4-8,-5 8 11,5 8-11,0 0 10,0 0-10,-9 0 8,0 0-8,9 0 15,-9 12-3,0 4 0,-4 4 0,8 0 1,1 8 0,-1-4 0,1 4 0,4-8-4,4 0-1,5 4 0,0-4 0,0 0 0,0 0-8,5 0 12,-1 0-4,1-12-8,-1 0 0,1 0 0,-1 0 0,5-8 0,-4 0-16,4-12 4,0 0 1,4 0-129,1-8-25</inkml:trace>
  <inkml:trace contextRef="#ctx0" brushRef="#br0" timeOffset="11971.5605">5653 1327 1918,'-13'-12'85,"8"8"18,5 4-83,0 0-20,-9 4 0,9-4 0,-4 4 147,-5-4 25,4 4 4,1 0 2,-5 8-64,4 4-13,1 4-2,-1 8-1,1 0-63,-1 4-13,1 8-2,-1 8-1,5-4-19,0-1 10,-4-3-10,-1 12 8,10-8-8,-5 4 0,-5-4 0,5 4 0,-4 4-21,4-4-10,0 0-1,-5 0-1,1-4-159,-1-4-31,1-4-6</inkml:trace>
  <inkml:trace contextRef="#ctx0" brushRef="#br0" timeOffset="13221.625">7344 1599 748,'-9'8'67,"-5"0"-54,-4-4-13,-4 4 0,4-1 299,-5-3 57,10 4 11,-5 4 2,4 0-226,5 0-46,-4 0-9,8 4-1,1-4-46,8 0-9,-4 4-1,9-4-1,0 0-30,0 0 0,0 4 0,5 0 0,4 0-12,-5-4-8,1 0-1,-1 8-1,5-8 49,0 4 9,-4-4 3,-1 4 0,-8 0-15,-5 0-4,4 4 0,-4-4 0,-4-4 12,-1 8 1,1 0 1,-10-4 0,1 0-18,-10 4-3,1 0-1,-1 4 0,1-8 9,-1 0 2,1-4 0,-1 0 0,5 0-43,5-8-8,4 0-1,-5-4-1,5-4-27,0 0-6,9 4-1,0-12 0,0 0 14,5 0 2,-1 0 1,10-4 0,-1 4-3,5-4-1,0-4 0,5 4 0,8 0 51,1 0 20,-5-4 0,9 4-1,4 0-11,5-4-8,-9 4 9,9-4-9,-4 0 45,-6 0 3,-3 0 1,-1 0 0,-8-4-4,-1 4-1,-4 0 0,0 0 0,-4 0-5,-1 0-2,-4 4 0,0 0 0,-4 4-4,-1 0-1,-4 0 0,-4 4 0,4 4 1,-5-4 0,-4 0 0,0 8 0,0 0-9,0 0-1,-4 8-1,-1 0 0,-4 0-2,5 8-1,-5 0 0,4 8 0,-8-4-7,8 4-2,-4 4 0,5 8 0,-1-4-10,1 4 0,4-8 0,0 8 0,5 0-9,4-8-4,0-4-1,4 0 0,5 0 14,0 0 0,9-8 0,0 0 0,4-8-112,1 0-19,4-8-4,0-4-705,-5-4-140</inkml:trace>
  <inkml:trace contextRef="#ctx0" brushRef="#br0" timeOffset="13405.3108">8225 1670 1836,'-9'0'81,"4"-4"17,1-4-78,-5 8-20,4-4 0,-8 8 0,-1-4 166,-4 8 30,0-4 5,1 4 2,-6 4-93,10 4-18,4 4-4,-5 0-1,-4 0-44,-4 4-9,-1 4-2,5 0 0,5 0-21,-1 0-11,5 0 10,0 0-10,0 0-24,9-4-10,5 0-2,-1 0-1,5-4-74,0-4-14,0-8-3,9-4-648,0-8-130</inkml:trace>
  <inkml:trace contextRef="#ctx0" brushRef="#br0" timeOffset="13670.4855">8409 1782 1324,'0'0'59,"0"0"12,-9 4-57,0 0-14,-4 4 0,-1 0 0,1 0 246,-1 4 46,-4 0 10,9 4 2,-4 4-192,4 0-39,-5 0-7,10 0-2,-1 0-18,5 0-4,-4-4-1,8 0 0,5 4-41,5-4 0,-1-4 0,1 0 0,-1 0-34,10-4-2,-1-8-1,1-4 0,-1-4 29,1-4 8,4 8 0,0-8 0,-5-4 0,5-4 0,-9 4 0,0-4 0,0 0 0,-4 0 0,-5 4 0,-9 0 0,0 0 0,0-4 0,-9 4 0,4 4 0,-4-4 27,-4 4 6,-5 4 2,0 0 0,4 0-22,-4 4-4,0 0-1,0 4 0,-4 4-44,4 0-10,0 0-2,-5 4-754,10 0-151</inkml:trace>
  <inkml:trace contextRef="#ctx0" brushRef="#br0" timeOffset="13974.1218">8657 1850 1612,'0'0'72,"4"12"14,1 0-69,-1-4-17,-4-8 0,5 12 0,-5 0 152,4 0 28,-4-12 4,5 12 2,-5-4-67,0-8-14,0 0-2,0 0-1,0 12-102,0-12-20,0 8-4,0-8 0,-5 8 39,5-8 8,0 0 1,0 0 1,9-8-25,5 0 0,-5-4 0,8 0 0,1-4-15,0 0-8,-4 0-1,4 0-1,0 0 25,0-4 0,0 8 0,0-4 0,-5 0 0,-4 8 0,5 0 0,-5 4 0,-9 4 0,13 4 0,-4 0 0,-9-4 0,9 12 11,-4 4 1,-1 4 0,1 4 0,-1 0-12,1 0 12,-5 0-12,4-4 12,5 0-12,-4-8-16,4 8 4,4-4 1,-4 4-37,0-4-8,5 0-2,-1-8-675,1 0-135</inkml:trace>
  <inkml:trace contextRef="#ctx0" brushRef="#br0" timeOffset="14341.738">9511 1802 172,'4'-12'16,"5"-4"-16,-9-4 0,5 4 0,-1 0 451,-4 0 87,-4 0 18,-1-4 3,-4 8-345,5-4-69,-10 8-13,1-3-4,-1 3-29,-4 4-7,0 0 0,-4 4-1,8 0-55,-4 4-10,-4 8-2,-1-1-1,1 5-11,0 4-3,-1 4 0,1 4 0,8 0-9,1 4-12,-1 0 2,10 4 1,-1 0-3,5-4-1,0-4 0,5 0 0,-1-8-8,10-4-2,-1 4 0,10-8 0,-5-8-1,4-4-1,1-4 0,-1-4 0,-4-4 13,4 0 4,5-8 0,0-4 0,0 0 8,-4-4 0,-10-4 0,5-4 0,9 4 13,-4-4 5,-10-4 1,5 0 0,-4-4-19,-5 1 0,-5 3 0,5-4 0,0 4 20,-4 0 8,-1 8 0,1 4 1,-5 4 3,4 4 1,-4 8 0,0 4 0,0 8 7,0 0 2,0 0 0,-4 16 0,4 12-14,-5 8-4,5 0 0,-4 8 0,-1-4-15,5 0-9,-4 4 10,-1-1-10,10-3 0,-5 0 0,4-8 0,5 4 0,-4-4-134,4-8-23,0-4-5</inkml:trace>
  <inkml:trace contextRef="#ctx0" brushRef="#br0" timeOffset="14873.9932">10549 1678 1497,'0'0'133,"0"0"-106,-4 0-27,-5 0 0,9 0 186,-9 0 32,9 0 6,0 0 2,-9 8-78,0 0-15,0 0-3,5 8-1,-5-4-63,4 4-13,-4-4-2,5 8-1,-5 0-27,4 0-6,1 0-1,-1 0 0,1 0-16,-1-4 0,1 0 0,-1 0 0,1 0 0,4-4 0,-5 0-9,5-12 9,0 0-17,0 0 1,0 0 1,0 0 0,9-4-6,0-4-2,0-4 0,5-4 0,-1-4 11,5-4 1,0 0 1,0-4 0,0 0 10,0 0 0,0 4 0,0-4-8,0 4 8,-5 4 0,5 0 0,0 4 0,-4 1 0,4-1 0,-5 8 10,1 0-10,-1 4 12,-13 4-4,0 0-8,0 12 12,5 4-4,-1-1-8,-4 5 11,5 4-11,-1 0 0,1 0 0,-5 4 0,0-4 0,4 4-8,-4-8-9,-4 0-2,4 0 0,0-4-21,4 0-4,1-4 0,4 0-762,-9-12-152</inkml:trace>
  <inkml:trace contextRef="#ctx0" brushRef="#br0" timeOffset="15109.201">11062 1571 979,'-4'28'43,"-1"-16"9,1 4-41,4-5-11,-5 9 0,1 0 0,-1 4 271,1-4 52,-1 4 10,5-4 3,0 4-193,0-4-39,0 0-7,9 4-1,0-4-51,0 0-9,0-4-3,5-4 0,-1 0 5,1-4 1,-1-4 0,5 0 0,-5-4-16,5-4-3,-4 0-1,-1-4 0,1 0-19,-1-4 0,5-4 8,-4-4-8,4 0 0,-5 0 8,1-4-8,4-4 0,0 0-21,0-4-11,0-4-3,-5 4 0,1-3-97,-1 3-19,5 12-4,0-4-1,-4 4-80,-1 4-16,14-12-3,-13 20-1</inkml:trace>
  <inkml:trace contextRef="#ctx0" brushRef="#br0" timeOffset="15528.7965">11516 1634 1958,'0'0'43,"-4"12"9,-5 0 1,4 4 3,1 0-45,-1 0-11,-4 4 0,5-4 0,-1 4 50,1-4 8,-5 0 2,4 0 0,-4 0-14,5-4-2,4 0-1,-5 0 0,5-12-15,0 0-2,0 0-1,0 0 0,0 0 31,0 0 7,5-4 1,8-8 0,1 4-52,-1-8-12,1 0 0,-1-4 0,5 0 0,0-4 0,-4 0 0,4-4 0,0 4 0,0-4 0,0 5 0,-5 3 0,1 0 0,-1 8 0,-4 4 0,0 0 0,0 0 36,-9 8 5,9-8 1,-9 8 0,0 0-25,9 12-5,0 0 0,0 4-1,-9 0-2,5 4 0,-5 3 0,0-3 0,0 0-9,-5 0 0,5 0 0,-4-4 0,4-4 0,0 0 0,-5 0-12,5-12 12,0 0-29,0 0 1,0 0 1,0 0 0,14-4 1,-6-4 0,-3-4 0,8 0 0,1 0 17,-1-4 9,1 0-10,-1 4 10,-4-8 0,5 4 0,-1 5 0,1-1 0,4-4 0,-9 4 12,0 4-1,0 0 0,0 0 12,-9 8 2,0 0 1,9 8 0,-9-8 2,4 8 1,1 8 0,4 0 0,0 0-29,-5-5 0,1 5 0,-1-4 0,1 4 13,-1 0-3,1-4-1,-1 0 0,1 0-9,-5 0-12,0-4 2,4 4 1,-4-12-175,5 4-34,4 0-7,0-8-828</inkml:trace>
  <inkml:trace contextRef="#ctx0" brushRef="#br0" timeOffset="15871.7011">12357 1083 2419,'0'0'107,"0"12"22,0-4-103,-5 4-26,1 0 0,-1 0 0,1 4 108,-5 4 16,5 0 3,-5 8 1,0 0-52,0 8-9,4-4-3,-4 4 0,5-4-25,-1 4-6,1 4-1,4 0 0,-5-4-51,5 0-10,5 0-3,-1 3 0,1-7 32,-1-4 0,5 0 0,0-4 0,0-4 0,5 0 0,-1-4 0,0 0 0,5-4 0,-4-8 0,4 0 0,-5-4 0,5-4-57,-4-4-6,-1 0-1,1-4 0,-1 0 80,1-4 16,-5 0 4,0-4 0,-5 4-7,1-4-1,-5-4 0,0 4 0,0-4-28,-5 4 0,1 1 0,-5 3 0,0 0 0,0 0 0,-5 8 0,1 0 0,-1 4 0,1 4 0,-5 4 0,0 0 0,0 4-45,0 0-15,-5 4-4,6-4 0,3 4-96,5 0-19,0 0-4</inkml:trace>
  <inkml:trace contextRef="#ctx0" brushRef="#br0" timeOffset="16188.7891">12447 1611 1958,'0'0'43,"0"0"9,0 0 1,0 0 3,0 0-45,9 8-11,0-4 0,0-4 0,0 0 104,4-4 20,1 4 3,-1 4 1,-4-4-52,5 0-9,4 0-3,-5 0 0,10 0 0,-10-4 0,5 0 0,0 0 0,0-4-51,0 0-13,0-4 0,0 0 0,0 4 0,-4-4 0,4-8 0,-14 8 0,-4-4 54,0 4 8,14-4 2,-10 4 0,1 0-64,-1 0-23,1 4 1,-1 0 0,-4 8 35,0 0 7,-9-4 2,-4 8 0,-1 4-22,-4 4 0,0-8 0,-4 12 0,-1 4 0,5 0 0,-4 4 0,4 0 0,4 0 13,1 0-1,4 0-1,0-1 0,-5 1-11,10 0 0,4 0 0,0-4 0,0-4-20,4-4 4,1 4 1,4-4 0,0 0-33,0-4-8,4-4 0,5 0-1,9-4-190,-4-4-37</inkml:trace>
  <inkml:trace contextRef="#ctx0" brushRef="#br0" timeOffset="16385.1518">13049 1686 2185,'-13'0'96,"8"4"21,1 0-93,-5 0-24,0-4 0,0 4 0,0 0 108,0 0 16,4-8 4,-4 4 1,0-8-52,9 8-10,0 0-3,0-8 0,0-4-10,9 4-2,-4-4-1,8-8 0,1 5-31,-1-5-5,1-4-2,4 0 0,0 4 5,0 0 1,0-4 0,0 0 0,0-4-31,4 0-5,-4 0-2,5 0 0,-5 0-87,9 0-18,0 4-3,4-4-1127</inkml:trace>
  <inkml:trace contextRef="#ctx0" brushRef="#br1" timeOffset="30044.8052">2856 4532 288,'0'0'25,"0"0"-25,0 0 0,-9 0 0,-13 0 263,13-4 47,9 4 10,0 0 1,-9 0-167,0 0-34,9 0-6,0 0-2,0 0-48,0 0-11,0 0-1,9-8-1,9 0-22,-5 4-4,-13 4-1,0 0 0,14-8 6,4 4 1,0 0 0,-5 0 0,-13 4-31,18 0-13,9 0 1,-4 0 0,-10 8 30,10 0 6,8 0 2,1 4 0,-10 0-42,1 8-8,-1 0-1,10 4-1,4-4 46,-9 4 10,-18 0 2,4 4 0,5-4-20,0 0-4,-18 0-8,0 0 12,-4 4-1,-1 4-1,-4-4 0,-9 4 0,-13-8-2,8 4-8,14 0 12,-18-4-4,-9-4 0,0 0 0,14 0 0,-5-4 0,4 0 8,-8 4 2,4-8 0,0-4 0,9 4-2,-9-4 0,-5 0 0,10-4 0,4 0-4,-5 0-2,1-4 0,-1 0 0,1-4-18,8 0-4,5-4-1,-4 0 0,-5 0-25,5-4-5,17 0-1,-4-4 0,0-4-175,9-4-35</inkml:trace>
  <inkml:trace contextRef="#ctx0" brushRef="#br1" timeOffset="30342.0297">3729 4408 1497,'-5'0'133,"-4"0"-106,5 0-27,-5 0 0,0 0 132,0 0 22,-5 0 4,1 0 1,-1 4-59,-4 0-11,-4 0-2,4 4-1,-5 4-31,1-4-7,-1 4 0,5 4-1,-4 0-23,4 0-4,-5 4 0,10 4-1,-1 4-19,1 0 0,-10 4 0,5 4 0,18 0 0,-9 4 0,0 0 0,0 4 0,5-4 0,-5-4 0,13 0 0,-4-4-9,0 0 9,5-4-8,8-8 8,5 0-8,-9 0 8,0-4 0,5-4-9,4-4 9,0 0-8,4-4 8,-4-4-10,0 0 10,5 0-41,-1-4-3,-4-4 0,5-4 0,-1-4-158,-4 0-32,18-24-6,-9 8-2</inkml:trace>
  <inkml:trace contextRef="#ctx0" brushRef="#br1" timeOffset="30628.9681">4192 4384 2120,'0'0'94,"0"0"19,0 0-90,0 0-23,0 0 0,0 0 0,0 0 91,0 0 13,0 0 4,0 0 0,-5 12-35,1 4-6,-5 0-2,4 4 0,5 4-32,5 8-6,-10 0-2,10 4 0,-5 0-14,0 8-3,0 0-8,0 4 12,-5-8-12,5 4 0,0 0 0,0 0 0,-4-8 0,-1 4 0,1-4 0,4-4 0,0-4-16,-5 0-10,5-4-2,-4-4 0,4 0-170,0-8-34,0-4-8</inkml:trace>
  <inkml:trace contextRef="#ctx0" brushRef="#br1" timeOffset="30832.5459">3922 4796 2167,'-18'4'96,"9"0"20,0 4-93,5-4-23,-1 4 0,5-8 0,5 0 66,4 0 9,-1 0 1,6 0 1,4-4-29,4 0-7,5 0-1,5-12 0,4 0-13,4-4-3,-4 4-1,0 0 0,0 0-15,0-4-8,-4-4 8,4 4-8,-5 4-120,5-4-28,0 0-5</inkml:trace>
  <inkml:trace contextRef="#ctx0" brushRef="#br1" timeOffset="31463.112">4866 4576 1209,'0'0'108,"0"0"-87,0 0-21,0 0 0,0 0 162,0 0 28,0 0 6,0 0 0,0 0-52,0 0-10,0 0-2,0 0-1,0 0-54,0 0-10,0 0-3,0 0 0,0 0-32,0 12-8,0 0 0,0 4-1,0 4-8,0 8-2,0-4 0,5 4 0,-5 0-13,4 4 9,1 4-9,-1 0 8,1-4-8,-1-4 0,10 4 0,-5-4 0,-5-4 0,10-4 0,-1-8 0,-4 4 0,5-4-31,4-4 2,-5-4 0,5-4 0,-4-4 29,4-4 0,0-8 0,-5 0 0,5-4 0,-9 0 0,4 0 0,1-8 0,-1 4 0,-8 0 0,4-4 0,0 4 0,0-4 0,-5 8 0,5-4 0,-4 4 0,4 4 0,-5 0 0,1 8 0,-1 0 0,1 0 0,-5 8 0,0 0 0,0 0 0,0 0 0,4 16 0,1 0 0,-1 8 0,1 0 45,-5 4 15,4-4 4,1 8 0,-5 4-64,4 0-16,1 0-2,-5 4 0,-5 0 29,5-4 5,0 0 2,0 4 0,0-4-18,0 0-14,9-1 2,-4 1 1,-10 0 11,1-4 9,-5 0-1,-5 0-8,1-4 34,-1-4 0,-8 4 0,-1 0 0,1-8 7,-5 8 2,0-8 0,-4 4 0,4-8-15,-5 0-2,1 0-1,4-4 0,-5-4-25,5 4 8,-4-8-8,4 0 0,0-4-22,4 0-10,1-8-1,4-4-1,0-8-164,0-8-33</inkml:trace>
  <inkml:trace contextRef="#ctx0" brushRef="#br1" timeOffset="32236.2414">5927 5016 1882,'0'0'41,"14"0"9,-5 0 2,4-4 1,-13 4-42,23 0-11,-1-4 0,1-4 0,-1 4 55,1 0 9,-1-8 1,10 4 1,-10 0-51,5 0-15,-4 0 0,-1 0-624,5 4-130</inkml:trace>
  <inkml:trace contextRef="#ctx0" brushRef="#br1" timeOffset="32053.9077">5945 4644 1497,'-9'24'66,"5"-16"14,-5-4-64,9-4-16,0 0 0,0 0 0,0 0 106,0 0 18,-5 4 3,5-4 1,0 0-28,9 0-6,5 4-1,-1 0 0,5-8-45,0 0-8,0 0-3,9 0 0,-4 0-24,-1 0-5,1-4 0,-1 4-8,1-4 0,-1 0 0,1 0 0,-1 4 0,-4-4-35,0 4-7,0 4-2,-4-4-653,-1 4-131</inkml:trace>
  <inkml:trace contextRef="#ctx0" brushRef="#br1" timeOffset="34934.5081">6813 4204 2127,'0'0'47,"0"0"9,0 0 3,0 0 1,0 0-48,0 0-12,0 0 0,0 0 0,0 0 67,5 8 11,-5-8 2,4 12 1,-4 4-15,5 4-3,-1 0-1,1 12 0,-1 0-48,1 8-14,-5 0 0,4 8 8,1-4-8,-5 8 0,4 0 0,1 4 0,-10-8 24,5 4 3,0-4 1,0 0 0,0-8-28,-4 0 0,4-4 0,0 0 0,0-8-28,-5 0-2,5-8 0,-4-4 0,4-4-158,0-12-31,0 0-6</inkml:trace>
  <inkml:trace contextRef="#ctx0" brushRef="#br1" timeOffset="35340.1778">7150 4316 1915,'-13'8'84,"13"-8"19,0 0-83,0 0-20,4-8 0,-4-4 0,5 4 65,-1 0 9,5-4 2,0 4 0,0-4-10,5 0-2,4 0 0,0 4 0,0 0 0,0 4 0,0-4 0,0 8 0,9-4-48,-5 4-16,-4 0 8,5 4-8,-5 4 0,0 0 0,0 4 0,-9 8 0,4 0 28,-8 8 11,-1-4 2,-4 8 1,-4-4-23,-5 4-5,0 0-1,-5 8 0,-4 0-3,0 0-1,0 0 0,0 4 0,-4-4-9,4 4 0,-5-4 0,1-4 0,-1 4 0,1-4 0,4 0-12,4-8 12,1 4 0,4-8 0,-5 0 0,1-4 0,4 0-9,4-4 9,1-4 0,4 4 0,0-4-10,0-4 10,4 0-8,5 0 8,-9-8 0,9 8 0,5-4 0,4 0 8,0-4-8,0-4 8,4 0-8,-4-4 8,5-4-8,-1 0-10,1 4 10,4-8-13,0 0-35,4 0-6,-4 0-2,5-4 0,-1 4-201,0-4-41</inkml:trace>
  <inkml:trace contextRef="#ctx0" brushRef="#br1" timeOffset="35851.4736">8072 4556 691,'0'0'30,"0"0"7,0 0-29,5-8-8,-5 0 0,0 0 0,-5 0 178,5-4 34,0 0 8,5 0 0,4-8-75,0 4-15,-5-4-3,1 4-1,8-4-25,-9 4-5,1-4 0,-1 4-1,1 0-31,-1 0-7,-8-4-1,4 4 0,0 0-14,-5 4-3,1-4-1,-5 4 0,-4 4 4,4 8 1,-9-8 0,4 4 0,-4-4-11,0 4-3,5 0 0,-1 4 0,-4 8 4,0-4 1,-4 4 0,-1 0 0,5 8-18,-4 0-4,-1 4-1,-4 4 0,9 0-11,0 4 0,-4 4 0,8 0 0,-4 0 0,5 0 0,4 0-11,0 0 11,-5 0-8,10-4 8,-1-4-8,1 0 8,8 0 0,1-8-8,-1 0 8,10 0 0,-5-8-11,4 0 11,1-8-13,-1 0 5,5-4 8,0-4-8,5-4 8,-1-8-8,1 0 8,4-4 0,4-4 0,-8 0 0,-5 0-20,0 0-3,0-8 0,0 4 0,0 4 35,0 0 8,0 4 0,0 4 1,-5 0-21,-4 4 8,0 4-8,0 8 0,-9 4 0,0 0 0,0 0 0,9 8 0,-5 8 8,5 8 0,-4 0 0,-1 4 0,1 0 3,-1 4 1,1 0 0,-5 4 0,4-4-4,1 0-8,-5 4 12,0 0-4,0-4-8,0 4 12,0-4-12,0-4 12,4 0-12,-4-4 0,5 4 0,-1-8 0,-4-4-16,5 0-8,-5-16-1,0 0-1,4 12-221,-4-12-44</inkml:trace>
  <inkml:trace contextRef="#ctx0" brushRef="#br1" timeOffset="43380.6049">11170 4224 1497,'0'0'133,"0"0"-106,0 0-27,0 0 0,0 0 98,0 0 14,0 0 4,4 20 0,-4 0-32,0 4-7,5-8-1,-1 8 0,-4 0-14,0-4-3,5 4-1,-1 4 0,-4 0-42,5 0-8,-5 0-8,0 0 12,0 4-12,0-4 0,4-4 0,-4 0 8,5 0-8,-5 0 0,4 0-10,-4-4 10,0-8-107,5 4-15,-1-4-3,-4-12-819</inkml:trace>
  <inkml:trace contextRef="#ctx0" brushRef="#br1" timeOffset="43963.6622">11440 3981 1497,'9'-12'32,"-9"12"8,-5-12 0,1 0 4,-1 0-36,1 0-8,4-4 0,-5 0 0,-4 0 53,0 0 9,-4 0 2,-1-4 0,-4 4 39,-4 0 8,-1 0 1,1 4 1,-1 4-39,-4 4-8,5 4-2,-5 0 0,0 4-39,0 4-8,0 4-1,-4 4-1,-5 4-15,4 4 0,-8 8 0,4 8 0,4 4 54,-4 4 8,-4-1 2,8 13 0,10 0-103,-5 0-20,4 4-4,-4 8-1,5-8 52,4 0 12,0 4 0,9 0 0,4-8 0,5 0 0,5-4 0,8-4 0,1-12 0,4 0 0,0-4 0,9-4 0,4-8 0,10 0 0,4-8 0,0-4 0,0-8-13,4 0 3,-4-8 1,5 0 0,-10-8 9,9-4 0,1-4 0,-1-8 0,-4 0 0,0-4 0,0 0 0,-4-8 0,-1-8 0,-4 0 0,-4 0 0,-5 0 11,-5-4 9,-4 0 3,-4 0 0,-10-8 0,1 4 6,-10-4 2,-4-4 0,-4 4 0,-1 0-7,-4 4-2,0 0 0,-4 5 0,-1 3-7,-4 8-2,9 4 0,-4 8 0,-1 0-25,-4 8-6,0 8-1,0 0 0,0 8-156,5 4-31</inkml:trace>
  <inkml:trace contextRef="#ctx0" brushRef="#br1" timeOffset="37176.4715">2901 6550 1267,'0'0'112,"0"0"-89,0 0-23,-9 8 0,0-8 134,5 4 22,4-4 5,0 0 1,0 0-87,0 0-18,0 0-3,9 4-1,4-4-9,1 4-1,-14-4-1,13 4 0,-4 0-34,5 0-8,8 0 0,-4 4 0,5 0 36,-1-4 8,-8 4 1,8 0 1,1 4-25,-5-4-5,-14 8 0,5-4-1,0 0-15,0 4 8,-9 0-8,-4 4 0,-5-4 47,4 8 3,1 0 1,-5 0 0,-18 0-32,9 0-7,9 0 0,-9 0-1,-9-4-11,0 0 0,13 0 0,-4 0 8,5-8-8,-5 4 8,0-4-8,-5 0 8,5 0-8,-4-4 0,8 4 0,1-4 0,-5-4-23,4 0-6,1-4-2,4-4-740,0-8-148</inkml:trace>
  <inkml:trace contextRef="#ctx0" brushRef="#br1" timeOffset="37491.7919">3477 6474 1785,'0'0'159,"-5"8"-127,-4 0-32,0-8 0,0 0 144,0 0 24,-4 4 4,-1 0 0,-4-4-78,5 4-16,-1 0-3,5 0-1,-4 4-42,-1-4-8,-4 4-1,5 4-1,0 0-10,-1 0-1,-8 8-1,4 0 0,9 0-10,-5 4 0,1 0 9,-1 8-9,5-4 22,0 0 0,-4-4 0,8 4 0,1-8-22,4 0 0,4 4 0,1 0 0,-5-8 0,4 0 0,1 0 0,8-4 0,-4 0-21,5-4-9,-5 0-2,13-8 0,1 0 8,-1 0 2,0 0 0,1 0 0,4-8-31,-5 0-7,1-4 0,-5 0-1,9 0-191,-9-4-39</inkml:trace>
  <inkml:trace contextRef="#ctx0" brushRef="#br1" timeOffset="37709.3082">3702 6738 2268,'-14'28'100,"14"-28"21,0 0-97,0 0-24,0 0 0,0 0 0,0 0 30,0 0 1,0 0 0,14 4 0,-1 0 2,5 0 1,0 0 0,5-4 0,-1-4 6,1 4 0,-10-4 1,10 0 0,-1 0-41,0 0-22,1-4 2,-1 0 1,1 4-17,-1-4-3,-4 0-1,5 4-700,-5-4-141</inkml:trace>
  <inkml:trace contextRef="#ctx0" brushRef="#br1" timeOffset="38281.5558">4421 6518 1969,'0'0'87,"0"0"18,0 0-84,0 0-21,0 0 0,0 0 0,0 0 60,0 0 7,0 0 1,0 0 1,0 0-5,-4 8 0,-1 0-1,5 4 0,-9 0-5,9 4-1,0 4 0,0 4 0,0 0-36,0 4-7,0 0-2,5 4 0,-1 0-12,1 0-16,-1-4 3,1 0 1,4-4 12,4 0 0,-4 0 0,5-4 0,-1-8 0,1 4 0,3-8 0,-3-4 0,-5 4 0,4-8 0,5-4 0,-4 0 0,4 0 0,-5-4 0,5-4 0,-4 0 0,-5 0-13,0 4 0,0 0 0,0-8 0,0 0 13,0-4 0,-5 0 0,1 0 0,4-4 8,-5 4-8,-4 0 12,5 0-12,-1 0 11,1-4-11,-1 8 10,1 0-10,-5 8 18,4-4-2,-4 4-1,0 8 0,0 0-15,0 0 9,0 0-9,9 8 8,0 4-8,0 4 12,0 8-12,-4 0 12,4 4-12,0 0 12,-5 4-12,1 0 12,-5 4-4,4 0-8,1 0 12,-5 4-4,0-4-8,-5 0 12,5 0-12,-4 4 12,-10-4-4,5 0-8,0 0 12,-4 0-4,-5-4 4,0 0 1,-9 0 0,0 0 0,4-4 41,-4 0 8,0 0 2,0-8 0,0 4-52,-4-4-12,4 0 0,-4-4 0,4-8 0,4 0 8,-4-4-8,5-12 0,-5 0-99,4-4-25,5-12-6,0 0-716,0-8-143</inkml:trace>
  <inkml:trace contextRef="#ctx0" brushRef="#br1" timeOffset="38863.7809">5694 6570 288,'0'0'25,"0"0"-25,0 0 0,0 0 0,0 0 280,0 0 50,-9 8 10,9-8 3,0 0-170,0 0-33,0 0-8,0 0 0,0 0-38,0 0-7,0 0-2,0 0 0,0 0-36,0 0-7,9 8-2,4-8 0,-4 0-13,4 0-3,5-4-1,0 0 0,-4 0-14,4 0-9,4 0 12,-4-4-12,0 4 0,0-4 0,0 0 0,5 0 0,-5 4-91,4-4-15,1-4-3,4 0-909</inkml:trace>
  <inkml:trace contextRef="#ctx0" brushRef="#br1" timeOffset="39076.1049">5788 6722 864,'0'0'76,"-9"12"-60,0 0-16,4 0 0,5-12 256,0 0 48,0 0 9,0 0 3,9 8-218,0 0-43,5-4-9,4 4-2,0-8-24,4-4-4,-4-4-2,5 0 0,-1-4-14,10 0 9,-1-4-9,1 0 8,4-4-139,-5 4-28,28-16-5,-14 8-2</inkml:trace>
  <inkml:trace contextRef="#ctx0" brushRef="#br1" timeOffset="39845.0643">6836 5979 1738,'-14'4'77,"14"-4"16,0 0-74,0 0-19,-4 0 0,4 0 0,0 0 68,0 0 11,0 0 1,0 0 1,0 0-46,4-8-10,5 4-1,0-4-1,0 0-12,0 4-3,9 0 0,-4 0 0,4 0 1,-5 0 0,0 0 0,5 0 0,0 0 0,-4 8 0,-1-4 0,1 4 0,4 0-9,-9 0 10,-5 4-10,5-4 10,-4 4-1,-1 4 0,1 0 0,-5 4 0,-5 0-9,-4-4 10,5 0-10,-5 8 10,-5 0-10,1 0-12,-1-4 2,1 4 1,-1-4 9,1-4 0,-1 8-9,1 0 9,4-4 0,0 0 0,5 0-9,-5-4 9,4 4 0,1-4-10,-1 0 10,1-4-8,4-8 8,0 8 0,4 4-9,5 0 9,-4-4-9,4 4 9,-1-4-12,6 0 12,-5 4-9,9-4 9,-5 8 0,5-8-9,0 0 9,-4 0 0,4 0 0,0-1-8,0 1 8,-5 0 11,1 0-3,-1 0 0,1 0-8,-5 0 0,-5 0-12,5 0 12,0 0 0,-4 4 0,-1-4 0,-4 4 12,-4 4 12,4-4 2,-5-4 1,-4 4 0,0 4-3,-4-4 0,-1 0 0,1 0 0,-1-4 6,1 0 1,-10 4 0,5-4 0,0 0-7,0 0 0,-9 0-1,5 0 0,-1-4-11,1 0-3,-5 4 0,5-4 0,-5 4-9,4-4 0,-4-4 9,5 8-9,-5 0 0,4-4 0,10-8 0,-5 4 0,4 0-18,1 0-8,-1 0-2,10 0 0,4 0-173,4-8-35</inkml:trace>
  <inkml:trace contextRef="#ctx0" brushRef="#br1" timeOffset="40325.4772">7568 6027 1785,'0'0'79,"0"0"17,0 0-77,0 0-19,0 0 0,0 0 0,0 0 81,0 0 13,0 0 2,0 0 1,0 0-14,0 0-3,0 0-1,0 0 0,0 0-35,0 0-6,-4 12-2,4 0 0,-9 4-10,0-4-2,4 4-1,1 4 0,-5 0-15,4-4-8,-3 0 10,3 0-10,5 0 0,-4 4 0,-1-4 0,5 4 0,5-4 0,-5 0 0,4-4 0,5 0 0,-5 0 0,10 0 0,-5 0 0,4-4 0,1 0 0,-1 0 0,5-4 0,0 0 0,0 0 0,0 4 0,0-4 0,0 0 0,0 0 0,0 0 0,5 0 0,-5 4 0,0 0-16,-5-4-8,1 4-3,4 0 0,-9-4 43,4 3 9,-4 5 2,0-4 0,0 4-27,-4 0 0,-5-4 0,0 8 0,0-4 0,-5 4 0,1 0 0,-1 0 0,-8 4 0,-1-8 0,1 4 0,-5 0 0,0-4 56,0 4 7,-5 0 1,5-4 0,-4 0-64,-1 0-13,1-4-3,-1 4 0,1-4 6,-5 0 1,4-4 0,1 0 0,-1 0-44,1-8-9,0 4-2,4 0 0,-5-4-152,10 0-32</inkml:trace>
  <inkml:trace contextRef="#ctx0" brushRef="#br1" timeOffset="40588.7596">7474 6103 2419,'-4'20'53,"4"-20"11,0 0 3,0 0 1,4 4-55,1-4-13,4 0 0,-5-4 0,5 4 53,0 0 8,0-4 2,4 0 0,1 4-12,-1-8-3,1 0 0,4 0 0,4-4-25,-4 4-6,0-4-1,9 0 0,-4 4-16,4-4 0,-5 0 0,5 4 0,0 0 0,-4 0 0,-1 4 0,1-4 0,-5 0 0,0 4-14,-5 4 1,-4-4 0,0 4-133,0 0-26,-4-4-6,-1 0-1</inkml:trace>
  <inkml:trace contextRef="#ctx0" brushRef="#br1" timeOffset="44867.3725">11381 5739 1857,'-36'-12'40,"23"8"9,-10 0 2,1 4 2,-5-8-42,0 0-11,-9 4 0,4 0 0,-8 0 73,4 4 13,-4 0 2,-1 4 1,-4 4-69,0 0-20,0 4 9,5 8-9,4-4 55,4 8 6,-8 0 2,4 4 0,0 4-50,0 0-13,0 8 0,4 8 0,1 4 25,0 4 0,4 8 0,0 8 0,9-4-25,0 0 0,4 0 0,10 7 0,-1 1 0,5-4-9,5-8 9,8 4-10,-4-4-2,14-4-1,-1-8 0,5-4 0,9-4-12,0-8-3,9 0 0,0-8 0,4-4-10,1-4-2,4 0-1,4-8 0,-4-8 33,0-4 8,0-4 0,5-4 0,-1-8 0,-4-4 0,4-8 0,-4-4 0,-9-8 19,5 0 5,4-8 2,4-4 0,-8-8 19,-5-4 4,-9-4 1,0-4 0,-9 0-12,0 0-2,-14 0-1,0-7 0,-4 7-19,-9 0-4,-4 0-1,-9 0 0,-1 8-11,-8 4 12,-10 8-12,1 0 12,-5 8 41,0 12 9,0 0 2,-5 8 0,1 12-52,-5 0-12,4 8 0,-4 4 0,5 4-215,4 4-45</inkml:trace>
  <inkml:trace contextRef="#ctx0" brushRef="#br1" timeOffset="44546.1006">10747 6295 1641,'23'-16'36,"-19"8"7,-4 0 1,5 4 4,8-4-39,5 0-9,-4 0 0,4-4 0,4 4 73,1 0 13,-1 0 2,1 0 1,-1 0-35,5 4-7,-4-4-2,-1 0 0,-4 4-31,5 4-6,-5-4-8,0 12 11,-5 0 1,-4 0 1,-4 4 0,-1 0 0,-4 8 3,0 0 0,-4 0 0,-1 4 0,-4-4-5,0 4-1,-4 8 0,-5-4 0,0 0-10,0 4 10,0-9-10,0 5 10,0 0-10,0 0 0,4-4 0,1 4 0,-1-4 0,10 0 0,-1-4 0,5 4 8,0-8-8,5-4 8,-5 4-8,13-8 8,-4 0-36,0-4-8,5 0-2,4-4 0,-5-4 52,5 4 10,5-8 3,-1-4 0,1 0-47,-1-4-8,5 0-3,0-4 0,-5-4-169,5 0-35,27-36-6,-9 20-2</inkml:trace>
  <inkml:trace contextRef="#ctx0" brushRef="#br0" timeOffset="107868.6351">-1357 8733 460,'0'0'20,"0"0"5,0 0-25,0 0 0,0 0 0,-4-8 0,-1 0 180,5 0 30,0 4 6,0 4 2,0-8-118,0 4-24,0 4-5,0 0-1,0 0 44,0 0 9,0 0 1,0 0 1,0 0-42,0 0-9,0 0-2,0 16 0,0 0-30,0 8-6,0 0-2,0 0 0,0-4-18,-9 4-3,9 3-1,0 9 0,-4-8-12,-1 4 8,1-4-8,4 4 0,-5-4 8,1 0-8,-1 0 0,1 0 0,-1-8-29,5 0-12,-13-4-3,8 0-637,-4 4-128</inkml:trace>
  <inkml:trace contextRef="#ctx0" brushRef="#br0" timeOffset="108479.8169">-1271 8589 1252,'0'0'56,"0"0"11,-5-12-54,-4 4-13,-4-4 0,-1 0 0,1 0 94,4 0 16,-18 0 3,4 0 1,1 0-22,-5 4-4,0 0 0,0 4-1,-5 0-22,-3-4-4,3 4-1,1 4 0,8 0-20,-8 0-4,-1 4 0,1 0-1,-1 4-6,-4 4-1,5 0 0,-1 4 0,5 0-28,-4 4-18,-1 4 2,10 4 1,-10 0 15,10 8 0,-1 4 0,1 4 0,4 0-9,4 4 9,1 3-8,4 5 8,0 0-9,9 0 9,0 0-10,9 4 10,-9-8-8,9 0 8,4 0 0,1 0-9,4-4 9,4-8-10,1 4 10,4-8-10,0 0 10,4-4-13,-4-8 5,9-8 8,0-4-12,0-8 12,-4 0-10,8-4 10,1 0 0,-1-12 0,1-4 0,4 0 0,-9-4 0,4-4 15,-4-12-3,4-4-1,-8 0-1,4-4 0,-5-4 0,5-4 0,-4 0-10,-1 0 0,-4-8 9,0 0-9,0-8 10,-9 8-2,0-8-8,-13 5 12,-1-1-12,1 4 8,-10 0-8,-4 0 0,-9 8 13,0-4-3,0 8-1,0 0 0,-9 16 1,0 0 0,0 4 0,0 0 0,-4 8 9,-5 0 1,-5 16 1,1 4 0,-5 4-5,4 4 0,10 0-1,0 0 0,-5 0-15,4 8-16,10 4 3,-10 0 1,19 0-41,-5 4-8,4 4-2,5 0-1002</inkml:trace>
  <inkml:trace contextRef="#ctx0" brushRef="#br0" timeOffset="108782.7645">-912 9060 1886,'-4'4'41,"4"0"9,-5 0 2,5 0 1,-9-4-42,9 4-11,0 0 0,0-4 0,0 0 74,18 0 13,-18 0 2,18 4 1,5-4-26,-5 0-4,4 0-2,1 0 0,-1-4-24,1 0-5,-5 0-1,4 0 0,-8 0-15,4 0-3,-5 0-1,1 4 0,-5-8-9,0 0 0,4 4 0,5-4-11,-9-4-98,9 4-20,-9 0-4,9 4-1</inkml:trace>
  <inkml:trace contextRef="#ctx0" brushRef="#br0" timeOffset="109491.6305">118 8537 806,'0'0'72,"0"0"-58,0 0-14,-4-8 0,4 0 159,0 8 29,-14 0 5,5-8 2,0-4-62,0 4-12,9 4-2,-13 0-1,-1 0-37,5 0-7,-4 0-2,-1 4 0,5 0-19,-4 4-4,-1 0-1,5 4 0,-4 0-12,-1 0-2,-4 4-1,5 4 0,-5 4-20,4 4-4,-4 4-1,5 4 0,-1 0-8,1 4 0,-1 4 9,1 8-9,-1 4 0,5 3-13,0 1 1,0 4 1,9-4 11,-4 0-10,4-4 10,0-4-10,4 0 10,1-4 0,-1 0-9,5-4 9,5-8-8,8 0 8,-4-4-10,5-4 10,4-4-11,4-4 11,-4-8-12,5-8 12,-5 0-15,4-8 4,-4 4 1,0-8 0,5-4 10,-5-4 0,4-4 0,1 0 0,-5 0 0,4-4 0,-4-4 0,4-4 8,-13 0-8,0-4 9,-4-4-9,4 0 10,4 0-10,-8 0 10,-1 0-10,1-4 10,-1-4-10,-4 4 10,0 1-10,-4 3 10,-5 8 0,0-4 0,-9 0 0,0 8 0,-5 0 10,-4 8 1,0-4 1,-13 8 0,4 4-5,-5 4-1,5 0 0,-8 4 0,3 0-6,5 4-2,0 4 0,0 0 0,5-4-8,-1 4 0,1 0 0,-1 4 0,10 4-54,-5 4-16,0 0-3,9 4-667,-5 4-134</inkml:trace>
  <inkml:trace contextRef="#ctx0" brushRef="#br0" timeOffset="109873.0391">-138 8952 864,'0'0'76,"0"0"-60,9-4-16,0 0 0,-5 4 152,10-4 28,-5 4 6,4-4 1,-4 0-83,5 0-17,-5 4-3,4 0-1,5 0-25,-4-4-5,-1 4-1,5 0 0,0-4-20,-4 0-4,-1 8 0,-4-4-1,5-4-13,-5 0-2,0 0-1,-5 0 0,-4 4 4,0 0 1,0 0 0,0 12 0,-4 4-4,-5 4 0,0 4 0,0 0 0,-5 4-12,1 0-10,-5-8 2,9 4 0,-5-4 8,1 0-8,4 0 8,0-4-8,4 0 8,1 0-10,4-8 10,0-8-10,0 0 10,0 12-13,0-12 5,9 12 8,0-4-14,-5 0 5,10 0 1,4-4 0,-5-4-17,5 0-3,0-4-1,5 0-590,4-4-117</inkml:trace>
  <inkml:trace contextRef="#ctx0" brushRef="#br0" timeOffset="117677.5481">3810 8924 172,'4'-16'8,"-4"8"1,0 0-9,0 4 0,-4-4 0,4 0 0,-5-3 244,1 3 46,4 0 10,0-4 1,0 4-188,0 0-37,0-4-8,0 4-2,0 0 2,4 0 1,1-4 0,-1 0 0,1 4-22,-1 0-5,5 0-1,-4 0 0,-1 0-10,5-4-3,-4 4 0,4 0 0,-5 4-5,5-4-2,5 4 0,3 0 0,1-4-21,0 4 0,-4-4 0,4 4 0,4 0 31,1 4 1,-5-4 1,-5 4 0,5 0-33,0 0 0,0 4 0,-4 0 0,-5 0-13,4 4-10,-4 4-1,-4 0-1,-1 4 25,1 4 0,-5 0 0,-5 8 8,1 4-23,-1 0-4,-8 4-1,4-1 0,-5 1-6,-4 0-2,0 0 0,-4-4 0,-1 4 8,1-4 0,-5 4 1,4 0 0,-4-4-1,5 4 0,0-4 0,-1 4 0,1-8 0,4 0 0,4-4 0,1-4 0,-1 0 48,1 0 10,13-8 2,0 4 0,0-4-2,4-4 0,5 0 0,5 0 0,4-4-10,-5-4-1,1 4-1,4-4 0,9-4-12,-1 0-2,1-4-1,0 0 0,5 0-2,-1 0 0,-4 0 0,0-4 0,0 4-9,0-4 0,-4 4 9,-1 4-9,-4-8 0,0 8 0,-4 0-12,-1-4 4,1 4-142,-1 4-28</inkml:trace>
  <inkml:trace contextRef="#ctx0" brushRef="#br0" timeOffset="118311.7063">4587 9032 1497,'0'0'32,"0"0"8,0 0 0,0 0 4,-4-12-36,-5 4-8,4 4 0,5 4 0,0 0 104,-4-4 18,-5 0 4,9 4 1,0 0-49,0 0-10,0 0-1,-9 8-1,0-4-22,9 4-5,0 4-1,0-4 0,4 4-19,1 0-4,-1 4-1,5-4 0,0 4-14,5 0 0,-1-4 0,1 4 0,4 0 0,-5 0 0,1-4 0,-1 0 0,5 0 0,0-4 0,-4 4 0,4-8 0,-5-4 0,1 0 0,-1 0 0,1-4 0,-1 0 0,1-4 0,-1-4 0,-4 0 0,0-4 0,0 0 0,0 0 0,0-4 0,0 4 9,0-4-9,-4 0 8,-1 0-8,1 4 0,4-4 0,-5 4 8,1 0-8,-5 0 0,4 4 0,1 0 0,-5 4 8,4 0-8,-4 8 0,0 0 9,0 0-9,0 0 0,0 0 8,0 16-8,9 4 0,-4 0 0,-1 8 0,5 4 0,-4 8 0,4 0 0,-5 4 0,5 0 0,-4 0 0,-1 0 0,5 0 0,-9 4 0,5-4 0,-1 4 0,-4-4 0,5-4 0,-10 0 0,1-4 0,-1 0 0,1-4 0,-5 0 0,-5-4 0,1 0 14,-1 4-3,-4-4-1,-4-4 10,-1 0 3,-4-4 0,5 0 0,-5-8 12,0 4 2,-5 0 1,1-4 0,-1-4-11,5 0-3,0 0 0,0-4 0,0-4-14,5 4-10,-1-8 12,1 4-12,4-4-23,5 0-11,4-4-2,0 0-1,0-4 7,9-4 2,-5-4 0,14-4-740,0 0-148</inkml:trace>
  <inkml:trace contextRef="#ctx0" brushRef="#br0" timeOffset="118810.9267">5644 9212 288,'0'0'25,"0"0"-25,0-4 0,0 4 0,0 0 281,0 0 51,0 0 11,0 0 1,0 0-202,0 0-41,0 0-8,0 0-1,0 0-52,9 0-9,0 4-3,5-4 0,4-4 12,-1 4 3,1 0 0,5-4 0,-1 4-18,1-4-3,-1 0-1,1 0 0,-1 0-21,-4 0-8,0 0 0,0 0 0,9 0 8,-4 0 0,-5-4 0,4 8-8,-4 0-116,-4-4-22,4-4-5</inkml:trace>
  <inkml:trace contextRef="#ctx0" brushRef="#br0" timeOffset="118889.7294">5640 9420 1382,'0'0'123,"0"0"-99,0 0-24,0 0 0,9 4 98,4-4 14,-4 0 4,5 0 0,-1 0-50,0 0-10,5-4-1,0 4-1,0-4-10,9 4-1,5-4-1,-5-4 0,0 4-26,9 0-6,0-8-1,4 4 0,5-4-128,0 0-25</inkml:trace>
  <inkml:trace contextRef="#ctx0" brushRef="#br0" timeOffset="134233.0685">7105 8940 1213,'0'0'53,"0"0"12,0 0-52,5-8-13,-1-4 0,1 4 0,-1 0 93,1 0 16,-5 0 3,0 0 1,0 0-21,4-3-4,-4-1 0,0 0-1,0 0-30,0 0-5,5 0-2,-1-4 0,-4 4-23,0-4-5,-4 0-1,4 0 0,-5 4 20,1-4 4,-1 4 1,-4-4 0,5 4-18,-1 0-4,-4 0-1,5 4 0,-10 0-23,5 0 0,-9 4 0,5-4-12,-1 4 48,1 0 10,-1 4 2,-4 0 0,0 4-31,0 0-5,0 4-2,1 0 0,-6 4-10,5 4 0,0 4 9,0 0-9,-4 4 0,8-4-18,-4 4 3,5 4 1,-1-4 5,1 4 1,-1 0 0,1 3 0,8 1 8,1 0-10,-1-4 10,1 4-10,-5-4 10,4 4 0,5-8 0,0 0 0,5 0-9,-5-4 9,13-4-10,-4-4 10,0 0-10,5-4 10,-1-4-10,5 0 10,0-8 0,0 0-9,5 0 9,-5-4 0,0-4-22,4-4 1,-4 0 0,0 0 0,0 0 37,4 0 8,-8-4 2,4 0 0,-5 0-15,1-4-3,-1 4-8,1-4 12,-5 4-12,-5 0 8,10 0-8,-5 8 0,-5 0 10,1 4-10,-1 0 10,-4 8-10,9 0 16,-9 0-4,0 0 0,0 0 0,0 8 0,5 4-1,-1 0 0,-4 8 0,0-4 12,5 4 2,-10 4 1,5 0 0,-4 4-12,4 0-2,0 8-1,0-4 0,0 4-11,-5 0 8,5 0-8,0 4 8,0 0-8,0 0 0,0-8 0,0 4 0,5 4 0,-1-8 0,-4-4 0,0 0 0,0 0 23,5 0-1,-5-4 0,0-4 0,0 0-57,4 0-11,-4-4-2,5 0-1,-10-8-4,5-8-1,0 0 0,0 0 0,0 0-130,0 0-27,9-12-5</inkml:trace>
  <inkml:trace contextRef="#ctx0" brushRef="#br0" timeOffset="134630.6875">7564 8689 1497,'0'28'133,"0"-28"-106,0 0-27,0 0 0,0 0 159,0 0 26,0 0 6,4-8 1,-4 4-52,0 4-9,0 0-3,0 0 0,0-8-102,0 8-26,0 0 0,0 0 0,0 0 44,0 0 4,0 0 1,0 0 0,0 0-27,5 8-6,-5 4 0,4 0-1,1 4-15,-5 0 0,0 4 0,0 0 0,-5 0 30,1 4 3,-1 3 1,5 1 0,-4 0-26,4 0-8,-5 0 0,1 0 0,4 0 0,0 0 0,-5-4 0,5 0 0,0-4 0,0 0 0,5-4 0,-5 0 0,4-4 0,1 0 0,-1-4 0,1 4 0,-5-12 0,9 8-9,0-4 9,0 0-12,4 0 12,1-4-12,4-4 12,0 4-12,0-4-8,4-4-1,-4-8-1,5 4 0,-1 0 22,5 0 0,-9 0 0,5 4 0,4-4-56,-9 8-6,9-4-2,-9 0 0,0 4-153,0 0-31</inkml:trace>
  <inkml:trace contextRef="#ctx0" brushRef="#br0" timeOffset="134870.4612">8113 8809 1670,'-14'12'148,"5"0"-118,-4-8-30,4 4 0,0 4 164,0-4 26,-5-1 6,5 5 0,9 0-96,-9 4-20,5 4-4,-5 0-1,4 8-9,1-4-2,8 4 0,-4 0 0,0 4-51,0 4-13,0 4 0,0 4 0,0 0 0,0-4 0,0 4 0,0-4 0,0 0 0,5-8 0,-1-4 0,5 4 0,-4 0 0,4-4 0,-5-4 0,5-4 0,0-4-94,0-4-22,0-4-4,-9-8-1039</inkml:trace>
  <inkml:trace contextRef="#ctx0" brushRef="#br0" timeOffset="136041.9363">4943 10523 115,'-5'12'10,"1"-4"-10,4-8 0,-9 12 0,0 0 70,0 0 12,0-12 2,0 8 1,-5 4-33,5 0-8,-4-4 0,4-8-1,-5 0-7,1 4-2,4 4 0,-5 0 0,5-4-19,0 0-4,-4 4-1,4-4 0,0 0-10,0 0 0,0-4 0,0 8 0,0-4 0,4 0-9,-8-4 9,8 4 0,-4 0-12,9-4 4,0 0 8,0 0-13,-4 4 5,4-4 8,-9 0-13,4 0 5,5 0 8,0 0 0,-9 0-9,9 0 9,0 0 0,0 0 0,0 0 0,0 0 0,0-8 27,0 4 9,5-4 3,-5 8 0,0 0 22,0 0 5,4-12 1,-4 8 0,0 4 49,0 0 11,5-12 1,-5 4 1,0 8-17,0 0-4,0 0-1,0 0 0,9-8-25,-9 8-5,0 0-1,0 0 0,0 0-25,0 0-6,0 0-1,0 0 0,0 0-17,0 0-4,0 0-1,4 12 0,-4-4-7,0 4-2,5 4 0,-5 0 0,4-4-4,-4 8-1,5-4 0,-1 0 0,5 4-18,-4 0-4,4 0-1,0 4 0,0-4 26,4 0 5,1 0 0,-5-4 1,0 4-27,4-4-6,-4-8 0,5 4-1,-5-4 17,4 0 17,-4-4-3,0-4-1,0 0-13,0-4-10,0 0 2,-4 0 0,4-4 8,-5-4-10,1 0 10,4 0-10,-9-4 10,4-4 0,1 4 0,4-4 0,-9 4 0,4-4 0,1 4 0,-1-4 0,-4 4 0,0 4 0,5 0 0,-5 0 0,4 4 0,-4 0 0,0 8 0,0 0 0,0 0 0,0 0 0,0 0 0,0 0 0,0 0 12,0 0 5,5 12 1,4 4 0,-5 8-18,5 4 10,0 0-10,-4 4 8,8 4-8,-4 0 0,0 4 0,-4 0 0,-1-8 0,1 8 8,-1-8-8,1 4 0,-5 0 0,0 0 0,0-4 8,-5 7-8,1-3-19,-5-4-5,0 4-2,0 4 0,-5-8 47,5 0 10,-9 0 1,0-4 1,0-4-21,5 4-12,-5-8 12,0 0-12,0 0 9,0-4-9,-5-4 0,1 0 9,-1 0-9,1-4 0,4-8 0,-5 8 8,5-4-8,-4 0 0,-1-4 0,10 0 0,-5 0-15,4 0-5,1-4 0,4 0-1,4-4-98,1 0-19,-5-4-4,9 0-827</inkml:trace>
  <inkml:trace contextRef="#ctx0" brushRef="#br0" timeOffset="136318.8683">5635 10783 748,'-9'8'67,"-4"0"-54,4 0-13,0-4 0,0-4 272,9 0 51,0 0 10,0 0 3,0 0-218,0 0-43,0 0-9,0 0-2,0 0-2,13 4-1,1-4 0,-1 0 0,1 0-46,4 0-15,0 0 8,0 0-8,-1-8 55,1 4 7,5-4 2,-1 4 0,1 0-52,-5-4-12,0 0 0,0 4 0,-5 0-60,1 0-16,4 4-2,-5 0-659,1 0-132</inkml:trace>
  <inkml:trace contextRef="#ctx0" brushRef="#br0" timeOffset="136529.8598">5698 10991 1497,'0'0'133,"0"0"-106,0 8-27,0-8 0,0 8 108,5-4 16,3 8 3,1-8 1,5 0-45,-1 0-9,5 0-2,0 0 0,5-4-64,-5-4-8,4 4-11,5-4 3,0-4 24,5 0 4,-1-4 2,1 4-684,4-8-137</inkml:trace>
  <inkml:trace contextRef="#ctx0" brushRef="#br0" timeOffset="139763.886">6539 10559 460,'0'0'41,"0"0"-33,0 0-8,0 0 0,0 0 192,0 0 36,4-8 7,-4 8 1,0 0-112,0 0-24,9-4-4,-9 4 0,0 0 4,0 0 2,0 0 0,0 0 0,9 0-22,-9 0-4,0 0 0,0 0-1,9 0-19,-9 0-3,0 0-1,5 12 0,-1 0-12,-4 4-4,-4-4 0,-1 8 0,5 0-12,-4 0-2,-1 0-1,1 0 0,8 4-9,-4 0-3,-4-4 0,-1 4 0,1 0-22,-1 0-5,1 0-1,4 0 0,-9 0 19,9 0 0,-5 0 0,-4 0 0,5-4 13,4 0 7,0-4 0,0 4 1,0-4-33,0 0-8,4-4 0,1 4-1,-1-4 21,5-4 0,0 4 0,-4-4 0,4 0 0,0 0 0,4-4 0,1 0 0,-1-4 0,1 4 15,-1 0-3,5-4 0,0-4-12,5 0 0,-1 0 0,1 0 0,-1 0 0,-4-4-10,5 4 10,-5 0-8,0-4-12,-5 4-3,1-4 0,-1 4 0,-8 0-115,8-4-23,-8 0-5</inkml:trace>
  <inkml:trace contextRef="#ctx0" brushRef="#br0" timeOffset="140068.4459">6961 10787 1209,'0'0'108,"0"0"-87,0 0-21,0 0 0,0-8 152,0 8 25,0 0 6,0 0 1,0 0-61,-4-8-12,4 8-3,0 0 0,-14-4-24,14 4-6,-9 4-1,0 0 0,5 8-22,-5 0-5,5 4-1,4 4 0,-5 4-21,5 4-4,-4 0 0,4 8-1,-5 0-7,5 0 0,-9 0-1,5 0 0,4 0-6,-5 4-1,-4 0 0,0 0 0,5-5-8,-1 1 0,1 0 0,-5 0 8,9-4-8,-5-4-9,1 4 9,-1-8-13,5 0-15,-4-4-2,4-4-1,0-4 0,4 0-29,-4-4-5,0-8-2,0 0 0,0 0-116,0 0-23,5-12-5,4 0-692</inkml:trace>
  <inkml:trace contextRef="#ctx0" brushRef="#br0" timeOffset="140537.8583">7155 10803 1728,'0'0'76,"0"0"16,-5 4-73,5-4-19,0 0 0,0 0 0,-13 0 94,13 0 15,0 0 3,0 0 1,0 0-43,0 0-9,0 0-1,0 0-1,0 0-32,9 8-7,0-4 0,9 4-1,-5-8-19,5 0 0,0 0 0,0 0 0,-4-4 40,4 0 0,4 0 1,-4 0 0,5 0-28,-1 0-5,1-4-8,-1 4 11,-4 0-11,5 0 0,-5 4 0,0-4 0,0 0 9,0 4-9,-5-4 10,0 4-10,1-4 11,-5 4-11,-9 0 12,0 0-12,0 0 14,9 4-4,-9-4-1,0 0 0,0 0 3,4 4 0,-4-4 0,5 8 0,-1 0 8,1 4 1,-5-4 1,-5 8 0,5-4-2,-4 4 0,-1 0 0,1 0 0,-1 4-9,1 0-3,-5 0 0,0 4 0,0-4-8,0 4 0,0 0 0,-4-4 0,-1 0 0,5 4 0,0-8 8,0 8-8,-4-4 0,-1 0 0,5 0 8,0 0-8,0 0 0,0 0 0,5-4 0,-1 3 0,1 1 0,-1 0 0,-4-4 0,0 0 0,9 0 0,-4 0-9,-1-4 9,1 4-10,-1-4 10,5 0-10,-4-4 10,4-8-10,0 0-39,0 0-8,0 0-2,0 0-753,9-8-152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29:22.635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426 32 1497,'0'0'32,"0"0"8,0 0 0,0 0 4,0 0-36,-9 0-8,4-4 0,-4-4 0,0 4 111,-4 0 20,4 0 4,-5 0 1,1 0-72,-1 4-15,1 0-2,-1 4-1,-4 0-25,5 4-5,-1 4 0,-4 0-1,0 0-15,0 4 11,5-4-11,-5 4 10,0 0 2,4 0 0,-4-4 0,0 4 0,0 0-3,5 4 0,-1 4 0,1-4 0,-1 4-9,1 0 0,4 4 0,4-4 0,1 4 0,4-1 0,-5-3 0,10 0 0,-1-8 0,10 0-9,-10 4 9,10-12 0,4 4 0,4-4 0,-4 4 0,5-4 0,-1 4 0,1-8 0,8 0 8,-4 4-8,0-4 11,-4 4-11,4 0 12,-5 4-12,5-4 12,-4 4-12,4-4 12,-9 8-12,-5-8 20,1 4-2,-1 4-1,-4-4 0,-9 4 40,0 0 8,-4 0 2,-10 0 0,1 0-54,-5 0-13,4 4 0,-4-8 0,0 4 25,0-4 3,-4 4 0,-1-4 0,5-4-20,-4 0-8,4 0 8,0 0-8,0 0 0,-5-4 0,10 0-12,-5-4 12,4-4-32,-8-4 0,4 0 1,4 0 0,5-8-29,0 4-7,0-4-1,9 0 0,5-4-68,4-4-15,0-4-2,9 0-461,0 4-92</inkml:trace>
  <inkml:trace contextRef="#ctx0" brushRef="#br0" timeOffset="391.8984">722 284 230,'0'0'10,"0"0"2,0 0-12,0 0 0,0 0 0,0 0 0,0 0 428,0 0 84,0 0 16,0 0 3,-4-8-350,-1 4-69,5 4-15,0 0-2,0 0-37,0 0-7,0 0-2,0 0 0,0 0-12,0 0-2,0 0-1,0 0 0,-9 12-6,5 4-2,4 4 0,-5 4 0,1-4-26,-1 4 0,1-1 8,4 5-8,-5 0 0,5 4 0,0 4 0,0 0 0,5-4 0,-5 0 0,0 0 0,4-4 0,5 0 0,0 0 12,0-4-12,0 4 12,0-4-12,5-4 0,-1-4 0,1 0 0,4-8-8,-5 0 8,5 0 0,-4-4 0,4-4 0,0-4 0,-5-4 0,5-4 0,0-4 0,0-4 10,0-4-2,-4-4-8,-1 0 12,1-4-4,-1-4 0,1-4-8,-1 0 10,1 0-10,-5-4 8,0 0-8,-1 4 0,1 0 0,-4 1 0,4 3 0,-5 4-18,5 0-9,0 4-1,5 4-1,-10 0-94,1 4-18,4 0-4,4 0-612,-8 4-123</inkml:trace>
  <inkml:trace contextRef="#ctx0" brushRef="#br0" timeOffset="869.1155">1559-316 2286,'0'0'50,"0"0"10,0-12 3,4 4 1,-4 8-51,0 0-13,5-12 0,-5 12 0,0 0 104,0 0 19,0 0 3,0 0 1,4 12-43,1 4-8,-1 8-1,-4 4-1,5-4-37,-5 4-7,-5 8-2,1 4 0,-1 4-28,5 0 0,-4 4 0,-1-4 0,1 4 0,-1 0 0,1 0 0,-1 8 0,1-4 0,4-4 0,-5 3 0,5-3 0,0-8 0,0 4 0,5-4 0,-5 0 0,4-8 0,1 0 0,-1 0 0,1-4 0,4-8-14,0 0-9,4-8-1,1 0-1,-1-4 1,5 0 0,0-8 0,5-4 0,-1-4 7,0 0 1,5-8 1,-4 0 0,-1-4 15,1-4 0,-10 0 0,5-4 0,0 4 0,0-4 8,-4 4-8,-1 0 0,1-4 12,-10-4-12,-4 4 12,0 0-12,5 0 12,-5 4-4,-5-3 0,1 7-8,-10 0 13,1 0-4,-5 4-1,-5 4 0,1 4-8,-1 4 10,1 0-10,-1 0 10,-4 4-10,5 0 0,-1 4 0,6 0 0,-1 0 0,4 0 0,-4 0 0,5 4 0,-1 4 0,5-4 0,-9-4 0,9 4 0,0 0 0,9-8 0,-4 8-8,4-8 8,-5 8-11,5-8 3,0 0 0,0 0 0,0 0-160,0 0-32</inkml:trace>
  <inkml:trace contextRef="#ctx0" brushRef="#br0" timeOffset="27012.0003">2638 216 1497,'0'0'66,"0"0"14,0 0-64,4 0-16,-4-4 0,0 4 0,0 0 106,0 0 18,0 0 3,0 0 1,0 0-19,0 0-3,0 0-1,0 0 0,0 12-65,0 0-14,0 0-2,9 4-1,-4 4-11,-1 4-1,1-8-1,-1 12 0,1 0-10,4-1 0,-5-3 9,1 8-9,-1-4 0,5 0 8,0 4-8,-4-8 0,-1-4 0,5 4 8,-4-8-8,4 4 0,0-4 0,4-4 0,-4 0 0,5-4 0,-1-4-14,1 0-1,-1-4 0,10-4 0,-10 0 15,5 0 0,-5-12 0,1 0 0,-1 4 12,-4-4 4,5-4 2,-5-4 0,-5 0-10,5 4-8,-4-4 9,-1 0-9,1-4 8,-1 4-8,1 0 0,-5 4 0,4 4 0,-4 1 8,0 7-8,0 0 0,0 8 0,0 0 11,9-8-11,-9 8 10,0 0 7,0 0 2,0 0 0,5 16 0,4 0-3,-5 3 0,5 9 0,-4 0 0,-1-4-16,5 4 10,-4 0-10,-1 8 8,1-4-8,4 0 12,-5 4-12,1 0 12,-5 0-3,4-4 0,-4 0 0,0 4 0,-9 0 2,5 4 0,-1-4 0,-4 4 0,0-4 2,-4 0 1,-5-4 0,0-4 0,0-4 3,-5 0 1,1-4 0,-5 0 0,4-4 14,1 0 4,-5-4 0,0-4 0,5 0-19,-10 0-3,1 0-1,4 0 0,0-4-13,4 0 0,1-8 0,-1 0 0,-8-4 0,8-4-18,10 0 2,-1-4 1,5-4-37,5-4-7,4 4-1,4-8-1,1 0-187,8-8-36</inkml:trace>
  <inkml:trace contextRef="#ctx0" brushRef="#br0" timeOffset="27481.8594">4072-40 2192,'-9'-12'48,"9"12"11,0 0 1,0 0 1,-13 4-49,-1-4-12,1 4 0,13-4 0,0 0 0,4 4 0,-8 4 0,13 0-648,4 4-131</inkml:trace>
  <inkml:trace contextRef="#ctx0" brushRef="#br0" timeOffset="27344.5613">4274 216 1152,'0'0'102,"0"0"-82,0-8-20,0 8 0,0 0 232,0 0 41,0 0 9,0 0 2,0 0-127,0 0-25,0 0-4,0 0-2,-4 8-45,4 8-9,-5-4-1,5 8-1,0 0-56,0 4-14,0 4 0,0 4 0,0-1 0,0 1 0,0-4 0,-4 4 0,4-8 0,-5 0 0,1 4 0,-1-8 0,-8 0 0,8 0 0,1-4 0,-1 0 0,1-8-223,-1 4-47</inkml:trace>
  <inkml:trace contextRef="#ctx0" brushRef="#br0" timeOffset="27816.3324">4454 651 2109,'0'0'93,"-4"12"20,-1 0-90,1 0-23,-5 0 0,9-4 0,0-8 56,0 0 8,0 0 0,0 0 1,0 0-5,0 0-2,0 0 0,0 0 0,0 0-38,-5-8-8,5-4-2,5 0 0,-1-4-10,1 4 0,-1-8 0,5 0 0,0 0 0,0 0 0,5-8 9,4 4-9,-5-4 9,5 0-9,-4 0 12,4 0-12,-5 5 13,1-1-4,-5 4-1,9 4 0,0 4 24,0 4 5,-5 0 1,5 8 0,4 4-4,1 0-1,-10 0 0,10 4 0,-1 4-33,-4 8 0,-4 0-10,-1 4 10,5-5 44,-4 5 16,-5 0 3,-5-4 1,5 0-54,-4 0-10,-1 0 0,1 0 0,-1-4-8,1 4 8,-1-4-8,1-4 8,-1 0-84,5 0-12,-4 4-3,4-8-756,0 4-151</inkml:trace>
  <inkml:trace contextRef="#ctx0" brushRef="#br0" timeOffset="29137.6785">6338-332 1267,'0'0'56,"0"0"12,0 0-55,0 0-13,-4 0 0,4 0 0,0 0 54,-5-4 8,-4 0 2,9 4 0,-9 0-52,9 0-12,0 0 0,0 0 0,0 0 54,0 0 8,-4-8 2,4 8 0,0 0-6,-9 0-1,0 0 0,9 0 0,-5 4 11,-8 4 3,-1-8 0,5 8 0,0 0-6,-4 4-1,-1-4 0,1 8 0,-5-4 0,0 4 0,-5 0 0,1 4 0,4 0-51,4 0-13,-4 12 0,5 4 0,-5 0-11,-5 8-5,1 0 0,4 4-1,-5 0 17,5 0 0,-4 4 0,0 4 0,4 0 0,0-4 0,4-13 0,1 5 0,-1 0 0,10-4 0,-5 0 0,4 0 0,1-12 0,8-4-8,-4 4 8,9-8 0,0-4-24,5 0 3,-1 0 0,5-4 0,5 4-18,3-8-3,-3-4-1,-5-4 0,0 0-124,-5 0-25,5-8-4,0-4-2</inkml:trace>
  <inkml:trace contextRef="#ctx0" brushRef="#br0" timeOffset="29440.2283">6388-140 1267,'0'0'56,"0"0"12,0 0-55,0 0-13,0 0 0,0 0 0,0 0 54,0 0 8,0 0 2,0 0 0,0 0 19,0 0 4,0 0 1,0 0 0,0 0-36,0 0-8,0 0 0,0 0-1,0 0-24,0 0-5,0 0-1,0 0 0,0 0-13,0 0 0,0 0 0,0 0 0,0 0 0,0 0 0,0 0 0,0 0-10,0 0-40,0 0-8,0 0-2,0 0-496,0 0-100</inkml:trace>
  <inkml:trace contextRef="#ctx0" brushRef="#br0" timeOffset="30230.4396">6406-120 403,'0'-12'36,"0"4"-36,0 0 0,4 0 0,1-4 150,-1 4 23,-4-4 5,9-4 1,-4 4-71,4 4-15,-9-4-2,4 0-1,1 0-4,-5 0-1,0 0 0,0 4 0,0 0-15,0 0-3,0 0-1,-5 0 0,1 4-13,4 4-2,0 0-1,0 0 0,-9-4-13,4 0-2,-4 0-1,9 4 0,0 0 3,-9 4 1,0-4 0,0 4 0,0 4-4,0 0-1,-4 4 0,4 4 0,0 4-14,-9-4-3,0 0-1,-5 4 0,5 0-7,-9 0 0,0 4-8,5-4 12,-5 4-3,0 4-1,-5-4 0,14 0 0,0 8-8,0-4 0,-4 4 0,-5 0 0,4 4 0,1-4 0,-5 4 0,9 4 0,-4 0 0,4 4 0,0 0 0,0-1 0,0-3-8,9 0 8,-5-8 0,5 0 0,0 0 0,5 0-11,-1 0 11,10-4-8,-1 0 8,1-4 0,4-4-9,0 0 9,4 8 0,5-8 0,-4 4 0,8 0 0,1-8 0,3 0 0,1 0 0,-4-4 0,-1 0 27,1-4 0,8 0 0,1-4 0,4 4-46,0-8-9,0-8-1,4 4-1,-4-4 30,5 0 0,4-8 0,-5 0 0,-4-4 0,5 0 0,-1-8 0,0 0 0,5 4 8,-9-8-8,0-4 12,0 4-12,9-4 24,-13-4-3,-1 0 0,1-4 0,-10-4-21,5 0-13,-9 1 1,0-5 1,-4 0 11,-5 0 8,-5 4-8,1-4 11,-5 4-11,-5 0 10,1 0-10,-1 8 10,-8 0 14,-5 0 4,-5 4 0,-4 0 0,0 0-4,0 0-1,-4 12 0,-1 8 0,1 4-6,-10 0-1,5 4 0,-4 4 0,8 0-16,1 0 10,4 4-10,0 0 8,5 4-8,-1 0-9,5 0 9,5 4-13,-5 0-33,4 0-6,5 0-2,-4 4 0,4 0-85,0 8-17,-5 0-3,5 0-874</inkml:trace>
  <inkml:trace contextRef="#ctx0" brushRef="#br0" timeOffset="30565.4072">6316 124 2142,'0'0'95,"0"0"19,0 0-91,0 0-23,0 0 0,0 0 0,0 0 117,0 0 19,0 0 4,0 0 1,0 0-61,0 0-13,0 12-3,0 4 0,0 0 0,0 0 0,0 0 0,0 8 0,0-4-51,0 4-13,0 4 0,0 0 0,0 4 0,0-4 0,0-5 0,0 1 0,0 4 0,0-4 0,0 0 0,4 0 0,1-4-137,-1-4-31,-4 0-5,5 0-1035</inkml:trace>
  <inkml:trace contextRef="#ctx0" brushRef="#br0" timeOffset="33904.1769">2422 2198 1900,'0'0'42,"0"0"9,0 0 1,0 0 1,0 0-42,0 0-11,0 0 0,0 0 0,0 0 89,0 0 16,0 0 3,0 0 1,4 12-18,1 0-4,-5 0-1,4 4 0,-4 0-23,-4 0-5,4 0-1,0 8 0,-5 0-15,5 4-3,-4 0-1,-1 4 0,1-4-20,-1 4-4,-4 0-1,0 8 0,0 0-13,5-4 8,-5-4-8,4-4 0,-4 0 0,5 0 8,-5 4-8,4-5 0,-4-3 0,5 0 0,4 0 0,0-4 0,0-4 0,4 0 0,1-4-10,4 0 10,-5 0-9,5-4 9,5 0-10,-1 0 10,1-4-15,-1-4 3,5 0 1,-4 0 0,4-4-14,0 0-3,0 0-1,0-4 0,0-4-34,-5 4-6,5-8-2,-4 4 0,4-4-181,0 0-37</inkml:trace>
  <inkml:trace contextRef="#ctx0" brushRef="#br0" timeOffset="34114.4484">2791 2594 172,'0'0'8,"-5"-8"1,1 0-9,-1 0 0,-4 0 0,5 0 0,-1 0 440,1 4 87,-10-4 17,10 4 3,4 4-346,-9 0-69,0 8-13,0 0-3,0 4-50,0 4-10,-5 4-1,1 8-1,4 0-24,-5 4-5,5 4-1,0 4 0,-4 0-10,-1-1-2,5 1-1,0 0 0,0 0-11,0 4 0,5-4 0,-1 4 0,1-8 8,-5 0-8,9-4 12,0 0-4,0-4-27,4 0-5,-4-4-2,5-4 0,-1-4-118,-4 0-23,5-4-5,-1 0-904</inkml:trace>
  <inkml:trace contextRef="#ctx0" brushRef="#br0" timeOffset="34494.4892">2881 2414 460,'0'0'20,"0"0"5,0 0-25,0 0 0,0 0 0,0 0 0,0 0 432,0 0 82,0 0 16,0 0 3,0 8-397,4 0-80,5-8-16,4 4-4,1 4-20,8-4-4,-4-4 0,5 4-1,-1-4 13,5 0 2,5 0 1,-1-4 0,1 4-27,-10-4 0,1 4 0,4-4 0,0 0 0,0 0 0,0 0 0,0 0 0,-5 0 56,1 4 7,-1 4 1,-4 0 0,-4 0-52,4 4-12,-5-4 0,-4 4 0,-4 8 0,-1 0 0,5-4 0,-9 8 0,0 0 0,-4 4 0,4 0 0,-5 8 0,-4-4 54,0 4 8,0 4 2,-4-4 0,4 0-52,-5 3-12,-4 1 0,0-4 0,5 0 0,-5 4 0,-5-4 0,10 8 0,4-4 0,0-8 0,4-8 0,-4 4 0,0 4-16,5 0-5,-1-8-2,5 0 0,-4-4-168,4-8-33,0-8-8</inkml:trace>
  <inkml:trace contextRef="#ctx0" brushRef="#br0" timeOffset="34996.3145">3991 2734 1152,'0'0'102,"-4"8"-82,-5 0-20,0-4 0,9-4 196,0 0 36,0 0 6,0 0 2,0 0-120,0 0-23,0 0-5,0 0 0,18 0-30,-5 0-6,1-4 0,4 0-1,0 4-25,0-4-5,8 0-1,1 0 0,-9 0-13,5 0-3,-1 0-8,-4 0 12,0-4-12,5 0-13,-10 4 2,5 0 1,-4 0-90,-1 0-19,-4 4-3,-9 0-579,0 0-116</inkml:trace>
  <inkml:trace contextRef="#ctx0" brushRef="#br0" timeOffset="35161.1028">3982 2937 864,'-18'12'38,"18"-12"8,-4 8-37,-1 0-9,-4-4 0,9-4 0,0 0 296,5 8 58,-5 0 11,0-8 3,4 8-252,1-4-51,4 4-9,4-8-3,5 0-30,5-4-7,-1 0 0,1 0-1,3 0-15,1-8-8,5 0 8,-5 0-13,0 0-171,0-4-35</inkml:trace>
  <inkml:trace contextRef="#ctx0" brushRef="#br0" timeOffset="35452.685">4890 2298 2649,'0'0'58,"0"0"12,0 0 2,0 0 4,0 0-61,0 0-15,0 0 0,0 0 0,0 0 105,0 0 19,-4 8 3,-1 8 1,5-4-103,0 12-25,0 0 0,5 8 0,-5-4 0,4 8 0,-4 8 0,0 0 0,0 0 0,0 4 0,0-4 0,0 0 0,-4 0 0,4-5 0,-9 1 0,4 0 0,5-4-46,-9 0-14,5-4-4,-1-4 0,5 0 0,-4-4 0,-1-8 0,5 0 0,0-4-156,5 0-31</inkml:trace>
  <inkml:trace contextRef="#ctx0" brushRef="#br0" timeOffset="35839.2562">5093 2474 403,'0'0'36,"0"0"-36,-5-8 0,1 4 0,4-8 421,0 4 78,0-4 15,0 12 3,9-8-380,0 0-76,4-8-15,1 4-3,4 0-35,0 0-8,9 4 0,-5-4 0,5 4 28,0 4 4,-4 0 1,-1 4 0,0-4-13,5 4-2,-4 4-1,-1 0 0,-4 8 0,0 0 0,0 0 0,-4 8 0,-5 0-1,-5 0-1,5-4 0,-4 8 0,-5 0-15,0 8 0,0-4 0,-9 4 0,4 0 0,-4 4 0,-4-4 0,-1 4 0,1-4-16,-10 4 0,5-5 0,0 5 0,0-4 16,0 4 0,0-8 0,0 4 0,-4-4 0,4 0 0,0 0 0,9 0 0,-4-8 0,4 0 0,4-8 0,5 4 0,5-8 0,-1 0 0,-4-8 0,9 4 9,9-4-9,0 4 0,-9-4 0,9 0-11,0 0 11,4-4 0,-4 0 0,9-4 0,0-4-12,0-4-1,-4-4 0,4 0-764,-5 0-153</inkml:trace>
  <inkml:trace contextRef="#ctx0" brushRef="#br0" timeOffset="32804.9978">381 2746 576,'0'0'25,"0"0"6,-5 0-31,5 0 0,0 0 0,0-8 0,5-4 300,-5 12 55,4-8 10,1-4 3,-5 12-231,4-8-45,1 0-10,4 4-2,4 4-12,-13 0-4,9-8 0,5 8 0,4 0-51,4 0-13,0 0 0,5 8 0,0 0 0,5 0 0,-10 0 0,10 4 0,-10 0 21,5 4 2,-4 0 0,-5 0 0,0 0-8,-9 3-2,4-7 0,-4 4 0,-4 0 5,-5 0 1,0 8 0,0 0 0,-5-4-1,-4 4 0,-4 4 0,4-4 0,-14 0-5,5 0-1,-4-8 0,-1 0 0,5 0 25,-9 0 5,5-8 1,-1 0 0,5 0-86,0 0-17,0-4-3,5 4-1,-1-4 52,-4-4 12,1 0 0,3 0 0,1-4 0,-1 0 0,5 0 12,-4 0-12,4 0-96,0 0-25,4-4-6,1 0-932</inkml:trace>
  <inkml:trace contextRef="#ctx0" brushRef="#br0" timeOffset="32967.6633">1298 2546 1497,'0'0'133,"0"0"-106,-5 0-27,1-4 0,-1 0 126,-4 8 20,-9 4 4,5-4 1,-1-8-37,-4 8-7,-4 4-2,-1 4 0,-4 0-27,0 0-6,5-4 0,-5 4-1,9 0-43,-4 4-8,-1 0-1,5 4-1,-4 8-18,4-4 8,0 0-8,-5-4 0,1 7 8,4 5-8,0-8 0,0 8 0,0 4 0,9 0 0,-5-4 0,10 4 0,4-8 0,0 0 0,4 0 0,5-4 0,5-8 0,-1-4-9,5 4 9,0 0-12,0-4 12,5-4 0,4-8-9,-5 0 9,1-4-12,-1 4 1,10 0 1,-5-4 0,4-4-106,0-4-20,-8 4-5,-1-8-909</inkml:trace>
  <inkml:trace contextRef="#ctx0" brushRef="#br0" timeOffset="33494.574">1693 2801 1324,'-4'4'118,"-5"-4"-94,0 4-24,0-4 0,0 4 225,5 0 41,-5 4 8,4-4 2,5-4-159,0 0-31,0 0-6,0 0-2,14 0-53,-1 0-10,5 0-3,0-4 0,0 0-12,9-4 11,0 0-11,4 1 10,-8-5-10,4 4 0,0 4-12,4 0 12,-8-4-132,8 0-20,-4 0-3</inkml:trace>
  <inkml:trace contextRef="#ctx0" brushRef="#br0" timeOffset="33304.9557">1788 2474 633,'0'0'56,"0"0"-44,0 0-12,0 0 0,0 0 348,0 0 68,0 0 14,0 0 2,0 8-236,4 0-48,-4-8-10,5 16-2,-5 0-56,0 0-12,0 0-3,4 8 0,-4-4-36,5 8-7,-1-4-2,1 4 0,-5 0-20,4-4 0,1 4 0,-1 0 8,1-5-32,-1 5-5,1-4-2,-1 0 0,-4 0 31,5 0 15,-5-4-2,4 0 0,-4 4-64,0-8-13,0-16-2,0 0-1,0 12-170,-4-4-35</inkml:trace>
  <inkml:trace contextRef="#ctx0" brushRef="#br0" timeOffset="58296.6476">6230 2454 172,'0'0'16,"0"0"-16,0 0 0,0 0 0,0 0 205,0 0 39,5-8 7,-1 0 1,-4 0-155,5 0-31,-5 8-6,4-12-2,-4 4-9,0 0-1,0-4-1,0 0 0,0 4-6,0 0-1,0-4 0,0 4 0,0 0-2,0 0-1,-4-4 0,-1 8 0,5-4-3,-4 0-1,-5 0 0,4 0 0,-4 0-5,0 0 0,0 0-1,0 0 0,0 4-8,-4 0-2,4 0 0,0-4 0,-5 4-1,5 0-1,-4 0 0,-1 4 0,5-4-15,-4 4 0,-1 0 0,1 4 0,4-4 0,-5 4 0,-4 0 0,5 4 9,-1 4-9,1 0 0,-1 0 0,5 4 0,5 4 0,-1-4 0,1 4 0,-1 0 0,-4-4 0,5 8 0,-1-4 0,1 0 0,4 0 0,-4 0 0,4 0-9,0 4 9,0-4 0,0-4 0,4 4-8,5-4 8,-5 0 0,1 0-10,-1-4 10,1-4-8,-1 4 8,5-4 0,0-4 0,9 0-8,0-4 8,-4 0 0,-1 0 0,1 0 0,8-8 0,-4 4 11,0-4-3,0-4 0,0 0 1,0 0 0,-4-8 0,4 4 0,-5 0-9,5-4 8,-9 4-8,5-4 8,-5 4-8,0 0 0,0 0 9,-5 4-9,1 0 10,-5 0-2,4-4-8,-4 8 12,5-4 3,-5 4 0,0 0 0,0 0 0,4 0-5,-4 8-1,0 0 0,0 0 0,0 0-9,0 0 10,0 0-10,0 0 10,5 12 3,-5 0 1,4 8 0,-4 0 0,0 4 2,5 0 0,-1 4 0,-4 4 0,0 0-16,5 4 0,-5-4 0,4 4 0,1-4 0,-1 0 8,-4 0-8,5 0 9,-5-1-9,4 1 0,-4 0 0,5-4 0,-5 0 0,4 0 13,-4-4 0,0 0 0,0 0-13,0-4 8,5 0-8,-5-4 0,0 0 19,0-4-3,0-12 0,0 0 0,0 0-150,0 0-30</inkml:trace>
  <inkml:trace contextRef="#ctx0" brushRef="#br0">6374 2558 1656,'0'0'73,"0"0"15,0 0-70,0-8-18,0-4 0,0-4 0,0 4 120,0-4 20,0 0 4,0 0 0,-4 4-44</inkml:trace>
  <inkml:trace contextRef="#ctx0" brushRef="#br0" timeOffset="54499.4741">2215 4500 1285,'0'0'56,"0"0"13,0 0-55,0 0-14,0 0 0,0 0 0,5-4 16,-5 4 0,0 0 0,4 0 0,1-4 20,8 4 5,-4-4 1,0 4 0,5 4-9,3 0-1,-3 0-1,4 4 0,0-4-11,0-4-3,0 8 0,0 4 0,4 4-7,-8 0-2,-1 4 0,1 0 0,-1 4 13,-4-4 3,-4 8 0,-1-4 0,-4-4 4,0 4 2,-4 4 0,-5 0 0,-5 0-9,1-4-1,-1 0-1,-4-4 0,-4 4-19,-1 0 0,1-4 0,-5 4 0,9-8 40,-5 0 4,1-4 0,0 0 1,-1-4-21,5 4-4,0-4 0,0 0-1,0 0-19,-4-4-17,4-4 3,-5 0 1,5 0-31,5 0-5,-5-4-2,4 0 0,5 0-18,-4-4-4,8 4-1</inkml:trace>
  <inkml:trace contextRef="#ctx0" brushRef="#br0" timeOffset="54823.3742">2746 4596 748,'0'0'33,"0"0"7,0 0-32,0 0-8,-5-8 0,5 8 0,0 0 265,-9-4 51,0 4 11,-4-4 1,-5 0-197,4 4-40,1-4-8,-1 4-2,-4-4-30,0 4-7,5 0 0,-5 8-1,4 0-19,1 8-3,-5-4-1,9 8 0,0-4-11,0 4-9,-5 0 12,5 0-12,0 0 0,0 4 0,-4 0 0,4 0 0,0 0 0,4 0 0,1-4 0,-1 0 0,1 0 0,8 4 0,-4-4 0,5 0 0,-1 0-10,1 0-2,4 0-1,4 0 0,1-8 13,-1-4 8,10 4 0,4-4-8,0-4 0,0 0-9,-5-4-1,5 0 0,0-8-38,0 0-8,5-4-2,-5 0-621,0-4-124</inkml:trace>
  <inkml:trace contextRef="#ctx0" brushRef="#br0" timeOffset="55159.4339">3335 4708 576,'0'-4'51,"0"4"-41,0-4-10,-5 4 0,5 0 197,0 0 38,0 0 7,0 0 2,0 0-128,0 0-24,0 0-6,14-4-1,4 0-45,0 0-8,0-4-3,0 4 0,4-4-21,-4 4-8,5-4 0,-1-8 0,5-4 0,-5 4 0,1 4 0,-1 4 0,1 0 0,-5 0-16,0 0 1,4 4 1,-8 4-97,-1-4-19,-4 4-4</inkml:trace>
  <inkml:trace contextRef="#ctx0" brushRef="#br0" timeOffset="55330.1373">3402 4796 1036,'-22'8'46,"17"-4"10,-8 0-45,8 0-11,5-4 0,0 0 0,0 0 257,0 0 50,9 8 9,5-4 3,4 0-259,0-4-52,0 0-8,4-4 0,1 4 0,8-4 0,0 0 0,5 0 9,0-8-1,5 4-8,-1 0 12,5-4-989</inkml:trace>
  <inkml:trace contextRef="#ctx0" brushRef="#br0" timeOffset="77085.7966">5066 4196 1947,'-5'-12'43,"1"4"9,4 8 1,0 0 2,-9-8-44,0 0-11,0 0 0,-5 0 0,5 0 91,-4 4 16,-5 0 3,0 0 1,-5 0-73,5 4-14,0 0-4,0 8 0,-4-4 36,-1 0 6,1 4 2,-5 4 0,9 0-52,-9 4-12,-9 0 0,9 0 0,9 4 20,0 0 2,0 8 0,0-4 0,-4 0-35,4 0-7,4 0-2,1 0 0,13 4 38,-5 0 8,5 4 2,5-4 0,4 0-26,4-4 0,10-4 0,-1 0-11,1 4 11,4-8 0,4 0 0,-9-8 0,10-4-16,-1 4-5,10-4-1,-10 4 0,5 0 40,0 0 8,-4 0 2,8 4 0,-4 0-15,-4 4-2,-5 0-1,-5 4 0,-8-4 4,-1 4 1,1-8 0,-10 8 0,1-4 4,-5 0 1,-5 0 0,1 4 0,-5-4-7,-5 0-1,1 0 0,-1 0 0,-4 4-12,5 0 11,-5-4-11,0 0 10,-5-4-10,5 4 8,-4-8-8,-10 4 8,-4-4 21,0 0 4,5-4 1,4-4 0,-5 0-78,10-8-16,-1 4-4,5 0 0,5 0 64,9-4 23,-1-4-1,10 0 0,-5-4-22,0-4-8,0-4 0,4 0 0,9-4 8,5 0 0,-4-4-9,8 4 9,1-4-13,4 0 1,4-4 1,1-4 0,-1 0 11,1-4 0,4-4 0,-5 0 0,-8 0 0,-1 4 0,5 0 0,-4 0 0,-1 8 0,-8 0 0,-5 4 0,0 0 0,-9 4 0,0 0 16,0 8-4,-5-4-1,-8 4 8,4 0 1,-5 4 1,1 0 0,-1 8 9,-4-4 2,5 8 0,-5 0 0,0 4-32,-5 4 0,1-4 0,-5 12 0,0 4-10,0 4 10,4 0-8,-8 4 8,4-4-30,4 0-1,1 0 0,4-4 0,13-4-149,1 4-29,4-4-7</inkml:trace>
  <inkml:trace contextRef="#ctx0" brushRef="#br0" timeOffset="77567.5327">5398 4108 2055,'-18'16'91,"14"-12"19,-5 0-88,-5-4-22,10-4 0,-1 4 0,1-4 46,4 0 5,0 4 1,0 0 0,0 0-3,13-4 0,1 0 0,8 0 0,5 0-39,0 0-10,5 0 0,-1 4 0,-4-8 36,5 8 4,-10 0 2,5 0 0,-4 0-25,-1 0-5,1 8 0,-5 0-1,0 4 0,-5-8 0,-13-4 0,14 12 0,-10 8 14,5-4 3,-4 4 1,-1 0 0,-4 4-1,-4 0-1,-1 8 0,1 0 0,-5 0-13,0 4-2,-5 4-1,1-4 0,-5 0-11,0 4 12,0-4-12,4-4 12,-8-4-12,-1 0-12,1 0 2,-1 0 1,1 0 9,-5 4 16,4-4-4,-8 12-1,4-4-11,4-4-16,5-4 4,9 0 1,5-4 11,-1-8 0,5 0 0,9-4 0,9-4 0,0-4 0,0-4 0,9 0 0,-4 0 0,4 0 0,0 0 0,0 0 0,4-8 0,1 4 0,-1-8 0,1 4 0,4-8 15,4-4 5,1 4 0,4 0 1,-5-4-177,-9 4-36,14-24-8,-9 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17T01:25:40.611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F475A0-8A7A-47A9-8A7D-2C2F738C8095}" emma:medium="tactile" emma:mode="ink">
          <msink:context xmlns:msink="http://schemas.microsoft.com/ink/2010/main" type="writingRegion" rotatedBoundingBox="23723,7511 23613,7627 23535,7552 23645,7437"/>
        </emma:interpretation>
      </emma:emma>
    </inkml:annotationXML>
    <inkml:traceGroup>
      <inkml:annotationXML>
        <emma:emma xmlns:emma="http://www.w3.org/2003/04/emma" version="1.0">
          <emma:interpretation id="{73E72878-F0B8-4AD4-B0F8-7582228A492B}" emma:medium="tactile" emma:mode="ink">
            <msink:context xmlns:msink="http://schemas.microsoft.com/ink/2010/main" type="paragraph" rotatedBoundingBox="23723,7511 23613,7627 23535,7552 23645,7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5D73AB-DB94-47D9-BCA0-655F02DCE717}" emma:medium="tactile" emma:mode="ink">
              <msink:context xmlns:msink="http://schemas.microsoft.com/ink/2010/main" type="line" rotatedBoundingBox="23723,7511 23613,7627 23535,7552 23645,7437"/>
            </emma:interpretation>
          </emma:emma>
        </inkml:annotationXML>
        <inkml:traceGroup>
          <inkml:annotationXML>
            <emma:emma xmlns:emma="http://www.w3.org/2003/04/emma" version="1.0">
              <emma:interpretation id="{01505824-CDDF-40A1-9A86-5DFF8CF4592A}" emma:medium="tactile" emma:mode="ink">
                <msink:context xmlns:msink="http://schemas.microsoft.com/ink/2010/main" type="inkWord" rotatedBoundingBox="23723,7511 23613,7627 23535,7552 23645,7437"/>
              </emma:interpretation>
              <emma:one-of disjunction-type="recognition" id="oneOf0">
                <emma:interpretation id="interp0" emma:lang="en-AU" emma:confidence="0">
                  <emma:literal>m</emma:literal>
                </emma:interpretation>
                <emma:interpretation id="interp1" emma:lang="en-AU" emma:confidence="0">
                  <emma:literal>M</emma:literal>
                </emma:interpretation>
                <emma:interpretation id="interp2" emma:lang="en-AU" emma:confidence="0">
                  <emma:literal>*</emma:literal>
                </emma:interpretation>
                <emma:interpretation id="interp3" emma:lang="en-AU" emma:confidence="0">
                  <emma:literal>B</emma:literal>
                </emma:interpretation>
                <emma:interpretation id="interp4" emma:lang="en-AU" emma:confidence="0">
                  <emma:literal>b</emma:literal>
                </emma:interpretation>
              </emma:one-of>
            </emma:emma>
          </inkml:annotationXML>
          <inkml:trace contextRef="#ctx0" brushRef="#br0">117-1 910,'-9'0'40,"9"0"9,0 0-39,0 0-10,0 0 0,0 0 0,0 0 80,0 0 13,0 0 3,0 0 1,0 0-31,0 0-6,0 0-2,0 0 0,0 0-22,0 0-4,0 0 0,0 8-1,0-8-13,5 8-2,-10 0-1,5-8 0,0 4-15,-4 3 0,4-3 8,-4 4-8,4-8 0,-5 8 0,1 0 0,4-1 0,-5-3 0,5-4 0,-8 4 0,8-4 0,0 0 0,-5 8-12,-3-4 12,-1 0-10,9-4 10,0 0-10,-9 0 10,9 0-10,-4-4 2,4 4 0,-5-4 0,5 4 0,-4-4 8,4-4 0,-5 1 0,5 7 0,0-8 0,0 0 0,0 8 0,0-8 8,0 0 6,0 8 2,5-7 0,-5 7 0,9-8-6,-5 0-1,5 4 0,-9 4 0,0 0 3,0 0 0,0 0 0,9-4 0,-1 0-12,-8 4 10,0 0-10,0 0 10,13 4-10,-13-4 0,9 4 0,-9-4 0,9 4 0,-9-4 10,0 0-10,4 8 10,-4-8-10,9 8 0,-9-8 0,5 7 8,-5 5-8,0-4 0,0 0 0,0-8 8,-5 11-8,5-3 0,-4 0 9,-1-4-9,5-4 0,-8 8 0,3-1 0,-4-3 0,5 4 0,-5-8 0,5 4 0,4-4-12,-9 4 12,5-4 0,-5-4 0,0 0-8,0 0 8,5 0 0,0 4 0,-1-7 0,1 3 12,4-4-1,-9 0-1,9 4 0,-4-4 10,4 8 3,0-11 0,0 11 0,0 0 1,0 0 0,0-8 0,0 8 0,0 0-4,4-4 0,1-4 0,-5 8 0,0 0-4,8-4-2,1 0 0,0 0 0,0 1-14,-9 3 9,13 0-9,-13 0 8,0 0-8,9 0 0,-1 0 0,5 3 0,-13-3 0,5 4 0,-5-4 0,9 4 0,-9-4 0,0 0 0,0 0 0,8 8 8,-3 0-8,-5-8 0,0 8 0,-5 3 8,5-11-8,-4 8 0,0 4 9,-1-4-9,5-8 0,-9 7 0,1 1 0,3-4 8,-3 4-8,-1-4 0,0 0 0,5 0 0,4-4 0,0 0 0,0 0 0,0 0 0,0 0 0,-14-8 0,14 8-9,-8-4 9,8 4 0,-5-12 0,1 4 0,0-3 0,8 3 0,-4 0 0,0 8 0,0-8 0,4-3 0,-4 3 0,0 8 0,0 0 0,5-4 0,-5 4 0,0 0 0,8-8 0,-3 4 0,-5 4-11,0 0 11,13 0-8,-13 0-112,0 0-21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30:45.97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1" timeString="2021-06-23T01:29:10.032"/>
    </inkml:context>
  </inkml:definitions>
  <inkml:trace contextRef="#ctx0" brushRef="#br0">67 696 1094,'-27'-16'97,"22"12"-77,-4 0-20,0 0 0,5 0 89,-5 0 15,4 4 2,5 0 1,0 0 11,0 0 2,0 0 1,0 0 0,0 0-15,5-12-3,-5 12-1,9-8 0,-5-4-31,5 4-7,-4-4 0,-1 0-1,10-4-19,-1-4-3,1 0-1,4 0 0,4-4 19,5 0 3,0 4 1,9-12 0,-5 0-51,5 0-12,5 0 0,-5-4 0,0 8 54,0-4 8,0 4 2,-5 0 0,1 0-64,-5 0-24,0 4 0,0 4 1,0 4 23,-5-4 0,-4 8 8,5 0-8,-5 0 10,-5 4-10,-13 8 12,13 8-12,-4 8 21,-4 4-2,-1 8-1,-8 8 0,4 4-18,-5 12 0,1 8-11,-1 4 11,-4 4 11,0-4 9,1 0 1,-1 4 1,0-8-22,-5 0 0,5-4 0,0 4 0,0-1 0,0-7-8,-4-4 8,4 0-8,0-8 8,0 0-12,4-12 12,1 0-12,4-8 12,0-8-13,0-4 5,0-8 8,0 0-22,9-4 3,9-8 1,-5 0 0,1-12 6,-1-4 2,5-8 0,9 0 0,-5-4 10,1 0 0,-5 0-9,9 4 9,4 0 0,-4 5 0,-9-1 0,0 0 0,9 8 0,-9 8 0,-4 4 0,-5 0 0,0 4 18,0 4 8,4 4 2,-13 0 0,-18 12-39,14 8-7,13 0-2,-14 8 0,-8 0 20,8 4 0,5-1 0,5 1 0,-5 0 0,0 0 0,-5 0 0,10-8 0,13 0 0,-5-4 0,-13-8-8,9 4 8,5-8 14,-1 0 6,-4-4 2,5 0 0,-1-4-22,5-4 0,9-4 0,-9-4 0,-9-4 0,9-4 0,9 0 0,-4-4 0,-5-8-18,-5 4-8,5-4-2,0 4 0,0-4 28,-4 5 0,-5-1 0,-1 4 0,6-4 0,-10 8 8,-4 0-8,0 4 0,0 4 8,0 4-8,0 8 10,0 0-10,-13 0 14,0 4-3,8 8-1,-8 4 0,-5 0-10,0 4 0,9 4 0,-5 8 0,-4-4 0,9 3 0,0 5 0,5 0 0,8 0 0,-8 0 0,-5 0 0,9 0 0,13-4 9,-8 0-9,-1-8 10,5 0-10,0-4 12,5-4-3,4-4-1,-5-4 0,-4-4-8,9-4 0,9-4 0,0-8 0,-9 0 0,9-8-11,4-8 11,5 0-12,0 0-112,5-8-22,-5-4-5,9-4-1</inkml:trace>
  <inkml:trace contextRef="#ctx0" brushRef="#br0" timeOffset="-805.6161">561 328 2008,'-9'-40'89,"9"40"19,0 0-87,-4 4-21,-1 8 0,5-4 0,-4 8 66,-1 0 9,1 4 1,-1 4 1,5 8-18,-4-4-4,4 4-1,-5 8 0,1 0-32,-1 0-6,5 4-2,0 0 0,-4 4-5,-1 0-1,1 0 0,-1 3 0,1 1 0,-5-4 0,0-4 0,0 0 0,4-4-8,-4 0 0,-4 0 9,4 0-9,4-8-17,-4 4-8,0-8-2,0 0 0,0 0-150,0-8-31,0 16-5,-4-16-684</inkml:trace>
  <inkml:trace contextRef="#ctx1" brushRef="#br0">1294 68,'0'0,"0"0,0 0,0 0</inkml:trace>
  <inkml:trace contextRef="#ctx0" brushRef="#br0" timeOffset="904.515">2319 927 230,'0'0'10,"0"0"2,9-4-12,-9 4 0,5-8 0,8-8 0,5 4 404,-4 0 77,-1-4 16,10 0 3,4-3-314,4 3-63,1-4-13,3 0-2,-3 0-36,4 0-6,-5 0-2,-4 4 0,0 0-51,-4 4-13,-5 0 0,4 8 0,-8 0 45,-1 0 7,-4 4 0,5 4 1,-5 4-9,-5 0-1,1 0-1,-5 8 0,0 0-10,0 4-1,0 4-1,-5 4 0,5 0-19,-9 8-11,9 3 12,-4 1-12,-1 4 0,1 0 0,-1-8 0,5 0 0,-4 0 0,4-8 0,0-8 0,4 0 0,5-8-11,0-4 11,-9-8-12,14 0 12,-1-12-13,5-4 4,0 0 1,0-4 0,0-4 8,0-4 0,-4-4 0,4 0-8,-5 0 20,1 4 4,4 0 0,-9 0 1,0 4-17,0 0 0,0 8 0,-5 5 0,5 3 0,-9 0-12,0 8 1,0 0 1,0 0 18,0 0 3,0 0 1,9 16 0,0-1-4,-4 5 0,4 0 0,0 4 0,4 0-8,-4-4 0,4 0 0,1 0 0,4 0 0,-5-4 0,5 0 0,5 0 0,-5-8 12,0-4-2,-5-4-1,1-4 0,4 0 15,-5-8 4,5 4 0,-4-8 0,-1 0-8,-4-8 0,5 0-1,-1-4 0,-4 0-11,-4-4-8,4 4 12,0-3-12,-5-5 0,5 0-14,0 0 1,0-4 0,5 4-113,-1 4-22,1 0-5,-1 8-740,1-4-148</inkml:trace>
  <inkml:trace contextRef="#ctx0" brushRef="#br0" timeOffset="369.9426">2638 84 2599,'0'0'57,"0"0"12,0 0 3,0 0 0,0 0-57,-9-4-15,0 4 0,0 4 0,0 4 65,5 4 11,4 8 1,-5 12 1,-4 4-31,5 4-7,4 8 0,-5 4-1,5-4-23,0 0-5,-4 4-1,-1 4 0,5-4 4,-4 0 1,-5 0 0,0 0 0,4-4-27,1-4-4,-5-1-2,0 1 0,5-8-125,-1 0-25,1-4-4</inkml:trace>
  <inkml:trace contextRef="#ctx0" brushRef="#br0" timeOffset="1178.7626">3749 604 748,'4'20'33,"-4"-8"7,0 0-32,5 0-8,-5 4 0,-5-4 0,5 4 381,-4-4 75,-1 4 14,1 0 3,4 4-288,-5 0-57,5-4-12,-4 4-3,4-1-57,0 1-12,0-8-3,4 8 0,-4-8-25,5 4-6,-5-4-1,4 0 0,5-4-9,9 0 0,-4-4 0,8 0 0,1-8 0,-1-4 0,1-4 0,4 0 0,-5-8 0,1 4 0,-5-8 0,0 4 0,0-7 0,-9 3 8,0-4-8,0 0 8,-5 4-8,-4-4 10,-4 0-10,-1 0 10,-4 0-2,0 4 0,-4 4 0,-1 0 0,1 4 4,-5 8 0,-9 8 0,0 4 0,0 0-12,0 8 0,4 4 0,10 0 8,8 0-93,-4 4-19,5-8-4,-1 4-1185</inkml:trace>
  <inkml:trace contextRef="#ctx0" brushRef="#br0" timeOffset="1775.4273">4918 732 2336,'0'-16'104,"0"16"20,0 0-99,0 0-25,0 0 0,0 0 0,0 0 75,0 0 9,0 0 3,0 0 0,-9 12 17,5 4 4,-5-4 1,4 8 0,-4 0-72,5 0-14,-5 0-3,0 3-1,4 1-19,1-4 0,-1 0 0,1 4 0,-1-8 0,5 4 8,-4-8-8,-1 4 0,1 0 0,4 0 0,0-8 0,0-8 0,0 0 0,0 0 0,0 0 0,0 0 0,0-8-54,4-4-8,5-8-2,0-4 0,0 0 64,0-4 18,9-4 1,-4 0 0,-1-3-19,5-1 0,-5 0 0,5 0 0,5 0-14,-5 8-3,4 0-1,1 0 0,-1 0 37,-8 12 7,-10 4 2,5 8 0,9 0-9,-4 4-2,-5 4 0,0 8 0,-5 4 0,1 8 0,4 0 0,-5 8 0,1 0-17,-5 0 0,4 4 8,1 0-8,-10-4 0,1-1 0,-1 1 0,5-4 0,9 0 0,-9 0 0,-9-8 0,9-4 0,9 0-52,-4-8-13,-5-8-3,0 0-1,0 0-146,9 0-29,-9-8-5,4 0-772</inkml:trace>
  <inkml:trace contextRef="#ctx0" brushRef="#br0" timeOffset="2003.5806">5318 744 1497,'0'0'32,"0"0"8,0 0 0,0 0 4,14 0-36,-14 0-8,0 0 0,0 0 0,9 8 151,-5 4 28,1 0 5,-1 4 2,1 0-93,-1-4-18,5 4-4,0 3-1,-4 1-5,4-4-1,0 0 0,4 0 0,-4 0 9,5 0 2,-5-8 0,0 4 0,0-4-18,4-4-3,1-4-1,-5-4 0,-9 4-53,13-12-26,5 0 2,-5-4 1,-4-4 23,0-4 0,-4 0 0,4-8 0,4-3 16,-4-1 5,-4-4 1,4 4 0,0 0-142,0-4-28,4 0-5,1 4-2,-1 8-110,1 4-23,8-24-4,1 24 0</inkml:trace>
  <inkml:trace contextRef="#ctx0" brushRef="#br0" timeOffset="2447.8729">5772 572 1710,'0'20'76,"0"-4"15,-4 0-73,-1 8-18,1-4 0,-1 8 0,1-4 110,-1 4 18,-4 0 4,5-4 1,-1 0-25,1-1-6,-1-3-1,1 0 0,-1-4-49,1-4-9,4-12-3,0 0 0,0 0-30,0 0-10,0 0 0,0 0 0,0 0 0,9-8-17,0 0 1,0-8 1,0 4 15,4-4 0,1-3 0,-1-5 0,-4 0 0,-4 0-11,4-8 11,0 4-10,4 0 10,1 0 0,-1 0 10,5 0-10,0 4 0,0 4 0,0 0 0,-4 4 0,-1 8 57,1 4 6,-14 4 1,13 4 0,-4 4-52,0 8-12,0 4 0,-4 0 0,-1 8 0,-4 0 0,5-4 0,-5 4 0,0 0 0,-5-4 0,1-4 0,-1 0 0,5 0 0,-4-4 0,4 0 0,0-4 0,0-12 0,0 0 0,0 0 0,0 0 0,4-8-17,5-4-7,0-4 0,0-4-1,0 0 9,0-8 3,5 4 0,4-4 0,-5 0 13,1 4 0,-1-4 0,5 0 0,-5 4 0,5 0 16,-4 4-1,-1 4-1,1 4 6,-5 4 0,0 4 1,-9 4 0,13 4-13,-4 4-8,0 4 8,-4 4-8,4 4 50,-5 0 6,1 4 0,-1 4 1,-4 0-37,5 0-7,-5 0-1,0 0-1,4 4-11,-4-4 0,0 0 0,0 0-11,0-5-17,0 1-4,5-8-1,-1 0 0,1-8-158,-5-8-31,0 0-6</inkml:trace>
  <inkml:trace contextRef="#ctx0" brushRef="#br0" timeOffset="2793.532">6631 180 864,'5'-8'76,"4"-4"-60,0 0-16,0 0 0,0-4 332,0 4 64,0 4 13,-9 8 3,4-8-230,-4 8-46,0 0-8,0 0-3,5 12-37,-1 4-7,1 4-1,-1 4-1,-4 8-36,0 4-7,-4 4-2,4 4 0,0-4-18,0 8-4,-9 4-1,4 4 0,5-4 13,-4-4 2,4 0 1,4-12 0,-4 0-43,9 0-8,-4-8-1,-1-4-1,10-5 18,-5 1 8,4-4-8,0-8 8,1 4-18,-1-12 2,1 4 0,4-8 0,-5 0 3,1-8 1,-1 0 0,1 0 0,-5-7 12,0-1 0,-5 0-10,1-8 10,-1 8 0,-4-8 0,5 0 0,-5 0 0,-5 0 0,1 0 8,-1 0-8,-4 8 12,0 0-3,-4 4 0,4 4 0,-14 4 0,1 8-9,-1 4 0,-8 0 0,9 12 0,-5 0-10,4 0-7,-4 4-2,9 0 0,5 0-88,-1 0-17,1-4-4,4 0-1128</inkml:trace>
  <inkml:trace contextRef="#ctx0" brushRef="#br0" timeOffset="3112.0711">6802 740 2206,'0'0'98,"0"0"20,9 4-94,0 0-24,-9-4 0,9 0 0,4-4 101,1 4 16,-1-4 3,5 0 1,5 0-44,-5 0-9,4-8-1,1 4-1,-1-4-38,5 0-7,0-4-1,5 0-1,-1-4 21,-8-4 4,-1 4 0,-8-4 1,4 0-36,-5-4-9,1 8 0,-5 0 0,0 0 0,0 0 0,-9-8 0,-5 8 0,1 4 0,-5 4 0,0 4 0,0 0 0,4 0 53,-4 4 9,0 4 2,-9 8 0,0 0-64,-4 4-26,-1 12 2,1 0 0,-1 4 16,5 0 8,0 12-8,0-4 8,5 4-34,-1-8-2,1 4 0,8 0 0,-4-8 52,9 0 9,-4 0 3,8-4 0,1-4-46,4 0-9,0-1-1,4-3-1,-4-4-130,9-4-25,9 4-6,-4-12-616,-1 0-123</inkml:trace>
  <inkml:trace contextRef="#ctx0" brushRef="#br0" timeOffset="3292.5361">7404 728 1094,'0'0'97,"0"0"-77,0 0-20,0 0 0,0 0 244,-9 8 46,0-4 9,0 4 1,9-8-135,-9 0-27,-4 4-6,13-4 0,-5-4-55,1 4-10,0-8-3,-1 0 0,1-4 0,4 0 0,0-4 0,0-4 0,4 0-51,5-4-13,0-4 0,4-4 0,1 0 0,4 0 0,-5 4 0,5 0 0,-4 0-101,4 0-23,0 8-5,0-4-715,-5 0-142</inkml:trace>
  <inkml:trace contextRef="#ctx0" brushRef="#br0" timeOffset="3532.5419">7719 256 2102,'-18'16'93,"9"-8"19,5 0-89,-1 0-23,5 4 0,-4 4 0,-1-4 84,5 4 13,0 0 3,0 0 0,0 0-38,5 0-7,4 4-2,-5 4 0,5-4-28,5 0-5,-5 0-2,0 0 0,0 0 6,4 0 0,-4 4 1,-4-4 0,-1-4 23,-4 4 5,-4-4 1,-1 4 0,1 0 9,-5-4 1,-5 4 1,-4-4 0,5 4-17,-5-8-3,0 4-1,4-4 0,-4-1-21,5-7-5,-1 4-1,1-4 0,4-4-86,0-8-18,0-3-3,0-1-879,0-8-176</inkml:trace>
  <inkml:trace contextRef="#ctx0" brushRef="#br0" timeOffset="4239.7932">9275 328 1612,'0'0'144,"0"0"-116,0 0-28,-5-12 0,5-4 179,-4 0 29,4 4 7,0 12 1,-9-12-116,0 0-22,-5 4-5,1 0-1,-1 0 1,-4 0 0,-4 4 0,0 4 0,4 0-65,0 4-8,-5 0-13,1 4 3,4 8 54,-9 0 10,4 8 2,-4 4 1,5 4-37,-1 0-8,1 8-2,4 4 0,-5-4-10,1 4 0,4 0 0,0-4 8,0-4-8,4 0 0,5-4 0,5 0 0,4-8-8,4 0 8,1-4-10,4-5 10,4-3-12,1-4 3,4-4 1,0-8 0,4 0 8,-4-8-13,0 0 5,5-7 8,-1-5 0,-4-4 20,9 0-3,-4-4 0,-5-4-17,4 4-19,-4-4 4,5 0 1,-5 8 22,-5-4 5,5-4 1,0 4 0,-5 8-14,-4 0 8,-4 8-8,4 4 0,-5 0 0,1 8 0,-5 4 0,0 0 0,0 0 48,0 12 12,0 4 4,0 4 0,-5 4-51,10 8-13,-5 0 0,0 4 0,0-4 0,-5 4 0,1-4 0,-1 4 0,5-8-14,0 0-5,0-8-1,-4 0 0,4 0-104,4-4-22,1-4-4,-1-4-1152</inkml:trace>
  <inkml:trace contextRef="#ctx0" brushRef="#br0" timeOffset="4515.2437">9464 372 2480,'0'16'55,"0"-4"11,-5 8 2,5 0 1,-4-4-55,-1 0-14,5 4 0,-4 4 0,-1-8 40,1 8 6,4-4 1,-5 4 0,1-4 13,4 4 4,-9-4 0,4-4 0,1 0 0,-1 0 0,1-4 0,-1 0 0,1 0-52,4-12-12,0 0 0,0 0 0,0 0 0,0 0 0,0 0 0,0 0 0,4-12 54,1-4 8,-1-4 2,1 0 0,4-4-64,4-4-28,-4-4 3,9-4 0,-4-4 25,4-4 0,0 0 0,4 4 0,1 0 0,-5 0 0,4 8 0,5 0 0,-9 4-24,5 4 0,-5 4 0,0 4 0,4 0-111,1 4-21,-1 4-5,-4 4-679,0 8-136</inkml:trace>
  <inkml:trace contextRef="#ctx0" brushRef="#br0" timeOffset="4842.2659">9810 548 1324,'0'28'118,"0"-28"-94,0 12-24,0-12 0,0 0 221,0 0 40,0 0 8,9 8 2,0-4-170,4-4-33,5-8-8,-4 0 0,-1-8-33,-4 4-7,14-4 0,-1-4-1,1 0 0,-1 0 0,5-4 0,-4 0 0,4-4 36,-9 0 7,0 0 2,-5 0 0,5 0-52,-4 0-12,-5 4 0,0-4 0,0 0 65,-9 4 11,0 0 1,0 8 1,-5 0-33,-4 8-6,0 0-2,-4 4 0,-5 4-13,0 4-2,0 8-1,-5 4 0,-4 4-21,5 0-8,4 8 0,0 4 0,-5 0 8,1 8 16,-1 4-4,5 0-1,-4 0-1,8 0 0,1 0 0,4-4 0,4-8-10,1 0 10,4-4-10,9 0 10,-5-8-10,10 0 12,8 0-12,1-8 12,-10 0-12,1-4 0,4-4 0,9-4 0,9 0-17,0-4-3,4-4 0,-4-4-991,0-4-198</inkml:trace>
  <inkml:trace contextRef="#ctx0" brushRef="#br0" timeOffset="6645.8511">11177-136 460,'4'-20'41,"-4"20"-33,0 0-8,5-12 0,-1 0 232,1 4 45,-1 0 9,1 0 2,-1-4-94,5 4-18,-4 0-4,-5 8-1,0-8-20,0 8-4,4-8-1,-4 8 0,0 0-12,0 0-2,9-4-1,-9 4 0,0 0-72,0 0-15,9 8-2,-9-8-1,9 4-14,-9-4-3,0 12-1,0 4 0,0 4 33,0 4 6,-4 4 2,-5 4 0,4 0-64,-8 0 0,-1 0-16,1 8 3,-1-4 13,-4 0 0,5 0 0,-1-4 10,-4 4-10,9-4 0,0-4 0,0 0 8,0 0-8,0 0 0,5-4 0,-1 4 0,5-8 0,0 0 0,0 0 0,5-8 0,4 8 0,0-12 0,-5 4 14,5-4-4,5 8-22,4-8-4,-5 0 0,5-4-1,-4 0 5,8-4 2,5-4 0,-4-4 0,-1-4-18,5-4-3,-4 4-1,4-4 0,4-4-80,-4 0-17,0 4-3,-4-8-1,8 0-92,-8 0-19,-1 0-3</inkml:trace>
  <inkml:trace contextRef="#ctx0" brushRef="#br0" timeOffset="6850.8414">11653-24 1209,'0'0'108,"0"0"-87,-4-4-21,-5-4 0,4-4 257,1 8 47,-1-4 10,5 8 2,0 0-144,0 0-29,0 0-6,-9 4-1,0 0-48,5 4-11,-5 8-1,0 8-1,-5 0-31,1 4-5,0 4-2,-5 8 0,0 4-12,0 4-2,0 4-1,0-4 0,0 0-13,0-4-9,0 4 12,0 0-12,9-8 0,-5 0 0,5-4 0,0 0 0,5-8-13,-1 0-10,5-4-1,-4-4-1,4-4-114,-5 0-22,10-8-5,-5-8-1112</inkml:trace>
  <inkml:trace contextRef="#ctx0" brushRef="#br0" timeOffset="7224.7695">11833-120 2804,'0'0'124,"-9"4"26,0 4-120,5-4-30,4-4 0,0 0 0,0 0 63,0 0 6,0 0 2,0 0 0,0 0-27,0 0-4,9 0-2,4 4 0,5-4-28,0-4-10,14 0 0,-5 0 9,-5 4-9,5-8 0,5 4 0,4-4 0,-5 0 0,-4 0 0,5 4 0,-5-4 0,-1 8 8,-3-4-8,-1-4 0,-4 8 8,0 0-8,-9 4 12,5 0-12,-14-4 12,4 12 7,1 0 1,-1 4 1,-8 0 0,-1 8 5,-4 4 1,0 4 0,-4 0 0,-5 4-13,4 0-2,-4 0-1,-4 8 0,4 0 1,-4 4 1,-5-4 0,9 4 0,0 4-13,0-4 11,-5-4-11,5 0 10,-9-4-10,9 0 0,5-4 9,-1-8-9,1 0 0,-1-4 0,10-4 0,-5-4-8,4 0-54,1 0-10,4-4-3,0-8 0,0-4-117,0 0-23,18 0-5</inkml:trace>
  <inkml:trace contextRef="#ctx0" brushRef="#br0" timeOffset="7650.5824">13169 288 2559,'0'0'113,"0"0"24,0 0-109,0 0-28,-9-8 0,4 0 0,-8 0 90,4-4 13,-5 4 2,1 4 1,-1 0-16,5-4-3,-4 4-1,4 0 0,-5 4-50,-4 0-9,5 0-3,-1 4 0,-4 8-24,0 0 8,-9 4-8,0 4 0,5 4 0,-5 4-17,-5 0 2,5 0 1,5 8 14,4-4 15,0 0-3,0 4-1,5-8-11,4 0 0,4-4 0,5-4 8,-4 0-8,4-4 8,-5-4-8,10-4 8,8 0-8,1-4 0,-1-4 0,5 0 0,0-4 0,4-4 0,-4-4 0,5 0 0,-1-4 0,1-4 0,-1 4 0,1-4 8,-1-4-8,-4 4 0,0-4 0,0 4 0,-4 4 0,-1 0 0,1 0 8,-1 8-8,-4 0 0,-4 4 0,-5 4 9,0 0-9,0 0 20,0 0-1,0 0 0,4 12 0,1 4-3,-1 0 0,-4 0 0,0 4 0,0 0-16,5-4 0,-10 4 0,5 0 0,5 0-8,-5-4-9,4 0-2,-4 4 0,5-8-133,-1 4-26,5-4-6,0 0-724,-4-4-146</inkml:trace>
  <inkml:trace contextRef="#ctx0" brushRef="#br0" timeOffset="8321.5983">13254 676 2383,'-13'-4'105,"13"4"23,0 0-103,0 0-25,0 0 0,0 0 0,-5-8 109,1 0 17,4-4 3,4 4 1,5-4-52,0-4-10,0 4-3,5-8 0,-1 0-33,1 0-6,4-4-2,9-4 0,-5 0-24,5 0 8,0 0-8,0 8 0,0 0 0,-5 4 0,1 0 0,-5 8 0,0 0 11,-5 4-3,1 4-8,-1 0 12,-4 4 1,0 8 0,-4 4 0,-1 0 0,1 4 8,-5 0 2,0 0 0,0 4 0,0 4-23,4-4 8,-4 4-8,5 0 0,-1-4 0,1 4 0,-1-8 0,5 4-12,-4-4-16,4-4-3,0 0-1,0-4 0,4 0-32,5-4-8,0 0 0,0-8-1,9 0-94,0 0-18,5-4-4,-1-4-1,5 0 6,0-4 2,4-4 0,1-4 0,-5 0 98,4 0 20,-4-4 4,0-4 1,0-4 84,-9 0 17,5 0 3,-5-4 1,-5 4 127,-4-4 26,-4 4 5,-5 0 0,0 4-44,-9 4-8,0 0-3,0 8 0,-9 4-45,-5 4-8,1 0-3,-5 0 0,-5 8-54,-4 4-11,-4 4-3,-1 0 0,-4 8-25,0 4 8,0 4-8,-4 0 0,8 4 8,-4 0-8,10 4 8,-1 4-8,4 0 15,5-4-3,5-4 0,4-4 0,4 0-3,1 0-1,8-4 0,1 0 0,-1-4-8,5-4 0,5-4 0,4 4-11,0-8 11,4 0 0,1 0-9,3-8 9,1 0-10,5-4 10,-10-4-13,10 0 5,-10-4 8,5-4-12,-4-4 12,4-8-12,-5 4 12,-4-12-8,0 0 8,5-8-8,-5 0 8,0-4 0,-5 4 0,5-8 0,0 0 0,-4 0 0,-1-4 0,1 8-8,-1 8 17,-4 4 4,0 4 1,-4 8 0,-5 8 18,4 4 3,-4 8 1,0 8 0,0 0-12,-4 8-1,-5 4-1,4 12 0,-4 4-22,0 8 8,0 8-8,0 0 0,0 4 13,0 4-1,5-4-1,-1 4 0,5 4-11,0-8 12,5 4-12,4 0 12,0-8-12,0 0 0,0-8-12,0 0 12,0-8-87,0-4-9,4-8-3,1 0-1386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30:55.253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579 201 288,'-9'-8'25,"9"4"-25,4-8 0,-4 4 0,0-4 411,0-4 77,-4 4 15,-1-8 3,1 4-303,-5 0-61,-9 0-12,4 0-2,-4 4-35,0 0-6,-9 4-2,5 0 0,-5 4-45,-4 4-10,-1 0-2,1 8 0,-10 0-12,10 4-4,-1 0 0,-4 4 0,0-4-4,5 8 0,4-8-8,4 8 12,5-4-12,0 0 0,9 0-12,5 0 12,-1 0-12,1-1 12,8 5-12,14 0 12,14 0-12,4 0 4,0 4 8,4 0-13,10 4 13,-1 0-12,-4 4 12,9-4-12,0 4 12,-5 0-9,1-4 9,-5 4-8,-14-4 8,-4 4 0,-9 0 0,0-4 0,-13 0 8,-5 4 1,-5-4 0,-8 4 0,-10-4 5,-4 0 1,-4 0 0,-1 0 0,-4-8 3,5 0 1,-1 0 0,1-4 0,0-4 6,-1 0 2,1-8 0,4 0 0,0-4-12,4 0-3,1-4 0,8-4 0,1 0-12,4-4-12,4-4 3,10-4 0,4-4-5,0 0-1,4-8 0,5 0 0,5-4 15,4-4 0,-5-8 9,5 0-9,5 0-9,-5 0-8,8 0-2,1 0 0,-4 0 7,-1 8 0,-8 0 1,-1 0 0,-4 4 32,0 4 7,-4-4 0,-5 9 1,-9-1 0,-5 4 0,1 0 0,-10 8 0,5 0-5,-9 4 0,-9 4-1,0 4 0,5 4-6,-5 4-1,0 4 0,-5 4 0,10 4-16,0-4 0,-10 8 8,10-8-8,-1 4 0,5-4 0,0 4-11,5-4 11,-1 3-36,10 1-1,-1 0 0,5 4 0,9 0-118,0 0-23,5 4-5,8 0-673,1 0-136</inkml:trace>
  <inkml:trace contextRef="#ctx0" brushRef="#br0" timeOffset="384.693">1168 296 2188,'0'0'195,"-9"-4"-156,9 4-31,-9 0-8,4-8 127,5 8 24,-4-4 5,4 4 0,-5-8-64,5 8-14,-4-8-2,4 0-1,4-4-26,1 0-5,8 4 0,5-3-1,0-1-30,14 0-5,-1 0-8,1-4 11,-1 4-11,5 0 0,0 4 0,5-4 0,-1 4 0,1 0 0,-5 4 0,0 0 0,-5 4 0,-4 8 0,-5 0 0,-4 0 0,0 4 15,-4 0 4,-1 4 1,-4 4 0,-9 4-11,0 3-1,0 1-8,-9 4 12,0 4-3,-4 4-1,-5 0 0,-5 4 0,1 0-8,-5 8 0,-4-4 0,4 8 0,0-4 8,0-4-8,4-8 8,1-4-8,4-4 23,9-8-1,-5 0 0,5-8 0,14-4-22,4 0 0,0-4 0,13 0 8,1 0-8,8-4 0,5-4 0,5 0 8,-1 0-8,5 0 0,4-4 8,1 0-8,8 0 0,-4-4 0,5 4 0,-5-8 0,4 4-112,-4-4-18,-4 0-3,-1-4-1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34:37.363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200 0 403,'0'0'36,"0"0"-36,0 0 0,0 0 0,0 0 250,0 0 43,0 0 9,-4 8 2,4 4-141,0-4-28,0-8-6,0 0-1,0 20-51,0-8-10,0 4-3,-9 0 0,9 8-1,0 0-1,-9 0 0,0 8 0,0-4-27,5 8-6,-5-4-1,4 0 0,-8 8-4,4-8-2,0 4 0,4-4 0,-4 4-5,0 4-1,0-4 0,0 0 0,0 4-16,0 0 0,0-4 0,-4 4 0,4-4 0,4 0 0,-4-4 0,5 0 0,-1 0 9,5-8-9,5-4 0,-5 4 9,0-4-1,4-4 0,5-4 0,0 4 0,9-4 3,-13-4 0,13 4 0,0-4 0,0 0-3,4 0 0,-4-1 0,0 1 0,0-4-8,4 4 0,-4-8 0,5-4 0,8 4-23,-4-4-9,0 0-3,-4-4 0,4 1-180,0-5-36,31-20-7,-26 0-2</inkml:trace>
  <inkml:trace contextRef="#ctx0" brushRef="#br0" timeOffset="340.7029">587 820 1267,'-4'8'112,"-1"-8"-89,5 8-23,-9 0 0,5-4 183,4 4 32,0 0 6,4 0 2,-4-8-109,0 0-22,0 0-4,0 0 0,9 4-48,5-4-10,-1 0-2,1 0 0,4-8-14,-5 0-3,5-4-1,-4 0 0,4-8-1,4-4 0,-4 4 0,-4 0 0,-5-4-1,0 4-8,4-4 12,0 4-4,-8-4-8,-1 4 12,-4 0-12,-4 4 12,-1 4 0,-4-4 0,1 4 0,-1 4 0,0 4 1,-5 4 1,-4 0 0,0 0 0,5 8 2,-5 4 1,0 0 0,-5 4 0,5 4-3,-4 4-1,-1 4 0,1 4 0,4 4-13,0 4 9,4 8-9,10 0 8,-10-8-8,10 4 10,4-8-10,4 4 10,1-8-10,4-4 0,0 0 0,0-5 0,9-3 0,-5-4 0,5-8 0,5 0 0,-5 0 0,4-4-14,1-8 3,4-4 1,-5 0-89,1-4-17,4-4-4,4-3-1003</inkml:trace>
  <inkml:trace contextRef="#ctx0" brushRef="#br0" timeOffset="709.0776">1001 684 2876,'0'0'64,"-9"-8"12,-9 4 4,18 4 0,-5 8-64,1 0-16,-5 4 0,9-4 0,13 0 54,1-4 8,-1-4 2,10 0 0,4 0-52,0-8-12,4 0 0,1-8 0,-1 0-72,1 0-13,8-4-3,-4-4-1203</inkml:trace>
  <inkml:trace contextRef="#ctx0" brushRef="#br0" timeOffset="535.3995">1181 116 864,'0'0'38,"0"0"8,0 0-37,0 0-9,-9 0 0,4 4 0,5-4 352,-13 12 68,4 4 13,0 8 3,0 0-265,0 8-54,4 0-10,1 4-3,4 4-45,-5 0-10,1 8-1,-1 0-1,10 0-23,-5 0-5,0 0-1,-5 4 0,5 4-18,0-4 8,0 0-8,0-4 0,0-8-15,0-4-9,0 0-3,0-8 0,0 0-185,0-8-36</inkml:trace>
  <inkml:trace contextRef="#ctx0" brushRef="#br0" timeOffset="1148.7851">2134 472 806,'-14'16'72,"14"-16"-58,0 0-14,0 0 0,-9 8 322,9-8 62,5 12 12,-1-4 2,10 0-279,-10 0-56,5 0-11,9 4-3,9-4-4,-4 0-1,-5 4 0,4 0 0,10 0-27,-10 0-5,-13 0-2,5 4 0,-1 0 0,5 0 0,-4 0 0,-14 4 0,-9-4 18,4-4 3,10 4 1,-14 0 0,-18 4 0,9-4 0,13 4 0,1-4 0,-1 0-32,-8 0 0,-10-4 0,5 4 0,5-8 8,-10 4-8,-4-4 0,5 4 9,-1-4-44,5-4-9,-4 0-1,-1 0-784,5 0-157</inkml:trace>
  <inkml:trace contextRef="#ctx0" brushRef="#br0" timeOffset="1378.5918">2750 420 1728,'-18'8'153,"0"0"-122,9 0-31,0 4 0,-9 0 208,0 4 36,0-4 8,0 4 0,9 0-114,-9 4-23,-9 4-5,5-4-1,8 8-51,1-4-10,-10 4-3,5 0 0,9 0-26,0-4-6,9 4-1,-4 0 0,-5 0-12,9 0 0,13-4 0,1 0 0,-5-8 0,9 0 0,4-4 0,5-4-10,0-4-12,0-4-2,4-4-1,5-4 0,9-8-180,-18-4-36</inkml:trace>
  <inkml:trace contextRef="#ctx0" brushRef="#br0" timeOffset="2156.3943">3797-32 1440,'-4'-8'128,"4"8"-103,0 0-25,0 0 0,0 0 152,0 0 26,0 0 5,0 0 1,0 0-42,0 8-8,0 4-2,-4 0 0,8 4-56,-8 4-12,-1 4-3,5 4 0,-4 4-20,-1 4-4,1 0-1,-1 8 0,1 0-19,-1 0-4,-8 0-1,4 8 0,4-8-12,1 0 0,-1 4 8,1 0-8,-1-4 0,5-4 0,-4-8 0,8 4 0,1 0 0,-1-4 0,5 0 0,5-4 0,8 0 0,-4-8-13,0-8 4,9 0 1,-5 0-13,5-8-3,-4-4 0,-1 0 0,1-12 24,-1 0 0,-4-4 10,-4-4-10,-1-8-44,1 0-16,-5-4-4,0 4 0,-5 0 52,-4 0 12,0-4 0,-4 8 0,-1-4 0,-4 8 0,-4 0 0,-1 8 0,1-4 0,-5 8 0,0 0 0,-5 8 0,1 4 0,-1 0 0,1 4 0,-5 0 0,0 4 0,5 0 0,-5 4 0,4-4 0,5 0-130,5 0-23,-1-4-5</inkml:trace>
  <inkml:trace contextRef="#ctx0" brushRef="#br0" timeOffset="2571.4349">4139 660 403,'0'0'17,"5"4"5,4 8-22,0-4 0,-5-4 0,5 4 0,0-4 340,0-4 63,-9 0 13,14-4 2,-1 0-273,5-4-54,-4-4-11,8 0-3,-4-8-30,0 4-7,-4-8 0,8 4-1,5-4-26,0 0-5,-9-4 0,0 4-8,-5 4 11,5 0-11,-9 0 10,5 4-10,-14-4 16,4 8-4,-8-4 0,-1 8 0,-4 0-12,-4 4 0,-5 0 0,0 4 0,4 4 39,-3 4 1,-1 0 1,0 4 0,-5 8-14,1 0-3,-1 4-1,-4 8 0,5 0 15,-1 0 3,5 0 1,5 8 0,-5 0-2,4 0 0,5-8 0,0 4 0,9-4-14,0 0-3,0-4-1,0-8 0,9 0 2,0 0 0,0-8 0,0 0 0,5 0-34,4-4-6,0 0-2,9-4 0,0-8 29,0-4 5,-5-4 2,10-8 0,12-8-186,1-4-38,0-4-7</inkml:trace>
  <inkml:trace contextRef="#ctx0" brushRef="#br0" timeOffset="4341.514">5906-8 1382,'-9'-4'123,"9"4"-99,-4-4-24,4 4 0,0 0 133,-5 0 22,1 4 4,4-4 1,-9 4 25,4 0 6,1 0 1,-1 8 0,1 0-103,4 0-20,-5 8-4,5 4-1,-4 8 0,4 4 0,-5 8 0,5 4 0,5 0-51,-5 4-13,0-4 0,0 0 0,-5 0-11,1 4-5,4-8 0,-5 0-1,5 0 5,0-8 0,-4-4 1,-1 0 0,1-4-122,4 4-25,-9-4-5,9-8-1,-5 0-73,5 0-15,-9 8-4,5-16 0</inkml:trace>
  <inkml:trace contextRef="#ctx0" brushRef="#br0" timeOffset="4993.2812">5641 628 1440,'0'0'128,"0"0"-103,0 0-25,0 0 0,-5-8 172,5 0 28,0 0 7,0 0 1,5 0-116,-1-4-22,5 0-5,0 0-1,0-4 0,5 0 0,4-4 0,0 0 0,0 0-14,0 0-3,0-4-1,4 0 0,1-4-22,-1 8-5,5-4-1,0 0 0,-4-4 13,-1 4 2,1 0 1,-1 8 0,-8-4-19,4 4-4,0 4-1,0 0 0,-9 8-2,-9 4 0,0 0 0,0 0 0,13 8 10,-4 4 2,-4 4 0,-1 8 0,1 4-5,-5 4-1,-5 4 0,1-4 0,-5 4-14,4-4 0,1 4 0,-1 0 0,-4-4 0,5 0 0,-5-4 0,0 4 0,0 0 0,4-4 0,-4 0-9,5-8 9,-1 0-15,-4-4 3,9-4 1,0-12 0,0 0-14,0 0-3,0 0-1,0 0 0,9-8-5,5-4-1,-5 0 0,4-4 0,-4 0 16,5 0 3,-5 4 1,0-4 0,0 4 15,0 4 0,0-4 0,-5 4-9,1 0 9,-5 8 0,9 0 0,-9 0 0,0 0 11,4 4-3,5 0 0,0 4 0,-4 0-8,4 4 0,0-4 0,0 4 0,0 0 13,0-4-2,0 4-1,-1-4 0,6-4-10,4 0-14,-5 0 3,5-4 1,-4-4 10,4-4 0,0 0 0,0 0 0,4 0 0,-13 0 0,-13 0 0,8-4 0,14-4 0,-4-4 0,-10-4 0,5 0 0,0 8 10,-4-4 4,-1 4 1,1 0 0,-5 0-15,0 4 9,-5 0-9,5 4 8,0 8-21,0 0-5,0 0-1,0 0 0,0 0 45,-9 12 9,0 0 1,0 8 1,5 0-19,-1 0-4,1 4-1,-5 0 0,9 4-2,-5-4-1,5 0 0,5 0 0,-5 0-10,4-4 0,5-4 9,-4 0-9,4-4 0,-5 0 0,-4-12 0,0 0 8,18 0-8,0-4 0,0 0 0,9 0 8,0-4-24,5-4-5,-1-4-1,5-12 0,5-4-171,-1-4-35</inkml:trace>
  <inkml:trace contextRef="#ctx0" brushRef="#br0" timeOffset="5623.9658">7786 640 1947,'0'0'43,"0"0"9,0 0 1,9-4 2,-5-4-44,5-4-11,0-4 0,5 4 0,4-4 107,0 4 19,4 0 4,1-4 1,-1-4-54,1 4-10,4 0-3,-5 8 0,0-4-12,1 4-2,-1 4-1,-4 0 0,0 4-27,-4 4-6,4 4 0,-5 0-1,-4 8 25,0 0 4,0 4 2,0 0 0,-4 4-22,-1 0-5,-4 0-1,0 0 0,5 4-18,-5-4 0,-5-4 0,5 0 0,0-4-48,-4 0-12,4-4-4,-5 0 0,5-12-173,0 0-35</inkml:trace>
  <inkml:trace contextRef="#ctx0" brushRef="#br0" timeOffset="5374.4546">8685-131 172,'-32'-12'16,"19"8"-16,-9-4 0,-1 4 0,1 0 434,-1 0 84,1 4 17,-1 0 3,-4 8-282,-4-4-56,-5 4-11,4 8-2,-4 0-80,5 8-16,-1 3-3,-4 5-1,5 0-41,-1 8-8,1 12-2,-1 8 0,5 0-15,5 0-3,-1 4-1,5 0 0,1-8-17,-1 0 8,0 4-8,4-4 0,5 0 16,5 0-3,-1-8-1,1 4 0,4-8-60,0-8-13,0 0-3,0-4 0,0-4-96,0-4-20,4 0-4,-8-4-1014</inkml:trace>
  <inkml:trace contextRef="#ctx0" brushRef="#br0" timeOffset="5741.0714">8168 296 1767,'-14'-24'78,"14"16"17,0 8-76,0-20-19,-4 0 0,4 4 0,-5 4 95,5 0 15,0 12 3,0 0 1,5-8-89,-5 8-17,9-4-8,4 0 0,-4 4-71,9 0-20,0 4-4</inkml:trace>
  <inkml:trace contextRef="#ctx0" brushRef="#br0" timeOffset="5928.895">8402 536 1836,'-9'24'81,"9"-16"17,-9 4-78,9-4-20,-5 4 0,5-12 0,0 0 133,0 0 23,0 0 5,0 0 1,0 0-60,0 0-12,0 0-2,0 0-1,5-12-50,-5 0-9,0-4-3,9-4 0,0-4-7,4 0-2,1-8 0,4 4 0,-5-4-16,1 4 0,4 4 0,4 0 0,1-4-60,-1 8-16,1 0-4,-1 4 0,0 12-155,1-8-31,-5 4-6</inkml:trace>
  <inkml:trace contextRef="#ctx0" brushRef="#br0" timeOffset="6160.2814">8788 196 288,'0'0'12,"0"0"4,-4-4-16,-1 0 0,1 8 0,-10 4 0,5 4 480,-4 0 92,-1 0 20,5 4 3,-4 0-391,4 0-79,0 4-15,0 0-3,4 0-60,5 4-12,0-4-3,0 4 0,5 0-21,-1-4-11,1 0 10,4 0-10,0-4 23,0 4-2,0-4 0,4 0 0,-4-4-8,0 0-1,-4 4-1,4-4 0,-5 0-11,1 0 12,-5 4-12,0 0 12,-5 0-2,1 0 0,-5-4 0,-5 4 0,5 0 2,-9-4 1,0 0 0,-4 0 0,4 0-2,0-4-1,0-4 0,0-4 0,5 4-30,4-4-5,-5-4-2,5-4 0,5-4-136,-1-8-27,1 0-6,4-4-988</inkml:trace>
  <inkml:trace contextRef="#ctx0" brushRef="#br0" timeOffset="6493.5382">8815 604 1440,'0'0'128,"0"0"-103,0 0-25,0 0 0,0 0 270,0 0 49,0 0 9,9-12 3,0 0-249,9-8-50,-4 4-9,8-8-3,5 0-36,9 0-8,0-4-2,5 0-1150</inkml:trace>
  <inkml:trace contextRef="#ctx0" brushRef="#br0" timeOffset="6326.0939">8995-123 2188,'0'0'97,"0"0"20,0 0-93,0 0-24,5 16 0,-1 0 0,-4-1 170,0 1 30,0 12 5,0 0 2,0 4-114,-4 4-22,-1 0-5,5 8-1,0 0-37,0 0-7,-4 4-1,-1-4-1,5 0-19,-4 0 0,-1-4 8,1 0-8,-5 0-69,4-4-18,1-4-3,-1 0-816,1-4-163</inkml:trace>
  <inkml:trace contextRef="#ctx0" brushRef="#br0" timeOffset="6931.8975">9975 448 1843,'-4'0'164,"-1"-4"-132,-4 4-32,5 0 0,-1 0 139,1-4 21,-1 4 4,-4 4 0,0-4-84,5 4-16,8 4-4,-8 4-1,-5 0 4,0 0 1,0 0 0,0 4 0,-5 0-52,10 4-12,4 0 0,-5 0 0,-4 0 25,5-4 3,-5 0 0,4 4 0,-3-8-45,3 4-9,1-8-2,4-8 0,0 0 28,0 0 0,0 0 0,0 0 0,9-8 0,-1-8 0,-8 0 0,9-8 0,0 0 0,9 0 0,-4 0 0,4-4 0,4 0 0,-4-4 0,-4 8 0,4-4 0,4-4 0,-4 8 0,-4 4 0,-1 8 0,1 0 31,-1 4 11,-4 0 2,0 8 1,0 0-12,-4 12-2,-5 0-1,4 4 0,1 4-3,-5 4-1,-5-4 0,5 8 0,-4-4-26,4 0 8,-5-4-8,5 4 0,0-4-27,0 0-10,0-4-3,0 0 0,0-4-175,5-4-35,-5-8-7,0 0-865</inkml:trace>
  <inkml:trace contextRef="#ctx0" brushRef="#br0" timeOffset="7144.7109">10205 468 172,'0'0'8,"0"0"1,0 0-9,0 0 0,9-8 0,-9 8 0,0 0 410,0 0 80,0 0 16,0 0 3,0 12-286,4-4-58,5 4-11,-4 0-2,-1 0-67,1 0-13,-1 0-2,5 4-1,5 0-37,-5-4-8,-5-4-2,5 0 0,5 0-22,-5-4 0,4-4 0,1 0 0,-5-4 33,4 0 3,1-8 0,-1 0 0,-4 4-20,5-8-4,-1-4-1,0 0 0,1-4 5,-1 0 0,5 0 1,5-4 0,-10 0-116,5 4-23,0 0-5,5 0-1,-1 8-153,-4 0-31,-4 8-7</inkml:trace>
  <inkml:trace contextRef="#ctx0" brushRef="#br0" timeOffset="7550.5828">10668 452 2070,'-5'4'45,"1"4"10,-5 0 1,4 0 3,1 4-47,-1 0-12,-4 0 0,0 0 0,9-4 80,-4 0 13,-1 0 3,5 0 1,0-8-77,0 0-20,0 0 0,0 0 0,0 0 0,0 0 0,0 0 0,5-8 0,4-4 0,0 4 0,4-8 0,1 0 0,-1 0 26,1 4 2,4-8 0,-5 0 0,5 4-12,-4-4-1,4 0-1,-5 0 0,5 8 0,0-4 0,-4 4 0,-1 4 0,-4 4 2,5 4 1,-14 0 0,0 0 0,0 0 9,9 8 2,0 0 0,-5 4 0,1 4-11,-5 0-1,0 4-1,4-4 0,-4-4-7,0 4-8,-4-4 11,4 0-11,0-4 0,0-8 0,0 0 0,0 0 0,0 0-9,0 0-9,0 0-2,13-4 0,-4-4-4,0 0 0,5-8-1,4 4 0,-9-4 15,4 0 10,1 4-12,-1-4 12,1 4 0,-1-4 0,0 4 0,5 0 0,-9 0-12,5 4 4,-5 4 8,0 0-13,0 8 54,-5 0 11,5 0 3,-4 8 0,-1 0-15,1 8-4,-1 0 0,1 4 0,-5-4-17,0 0-4,0 0-1,4 0 0,-8 0-14,8 0 0,1-4-12,-1 0 12,-4 0-99,0-4-13,5-4-2,-5-8-1107</inkml:trace>
  <inkml:trace contextRef="#ctx0" brushRef="#br0" timeOffset="7895.9599">11446 36 2167,'9'-28'96,"-5"20"20,-4 8-93,0 0-23,0 0 0,0 0 0,14 0 139,-14 0 23,0 0 5,4 8 1,-4 4-64,5 8-12,-1 0-2,-4 8-1,0-4-47,0 4-10,-4 4-1,-1 0-1,5 4-15,-4 0-3,4 0-1,-5 0 0,5 0-11,-4-4 10,-1 0-10,5-4 10,5-4-10,-1 4 0,1-8 0,4 0 8,0-8-8,4 0-12,1-8 2,-1 0 1,5-4-17,-4 0-3,-1-8-1,1 0 0,-1-4-1,-4 4 0,5-4 0,-5-8 0,-1 4 14,-3-4 2,-1 0 1,1-4 0,-5 4 14,0 0 0,-5-8 0,1 8 10,-1 0-2,1 0 0,-5 0 0,5 8 0,-10 4 3,1 0 0,4 0 0,-9 8 0,0 4 5,0 0 2,0 8 0,0-4 0,-5 4-66,10 0-12,-1 0-4,5 0 0,0-4-64,0 4-12,0-4-4,9-8-623,0 0-125</inkml:trace>
  <inkml:trace contextRef="#ctx0" brushRef="#br0" timeOffset="8137.134">11608 476 979,'27'-4'43,"-14"0"9,5 4-41,0-4-11,0 0 0,4 0 0,-4 0 271,5-4 52,-1 4 10,5-4 3,-4 0-185,-5 0-37,-5-4-7,5 0-2,-4-4-65,4 0-14,-5-4-2,1 4-1,-5-4 17,0 4 4,-5-4 1,1 0 0,-5-4-21,-5 8-4,1 4 0,-1 0-1,1 4 28,4 8 5,0 0 2,-9-8 0,-5 8-13,1 0-2,-5 8-1,0 4 0,4 4-2,-4 4 0,5 0 0,-1 0 0,1 4-51,8 0-10,-4 0-3,5 0 0,-5 0 15,9-4 2,0 4 1,4-4 0,1-4-115,-1 0-23,10 0-5,-1 0-704,5-4-141</inkml:trace>
  <inkml:trace contextRef="#ctx0" brushRef="#br0" timeOffset="8305.1137">12129 608 2498,'0'0'111,"0"0"22,0 0-106,0-8-27,0-4 0,0-4 0,0 0 118,5-4 18,8-8 4,1 0 1,-1 0-87,5-4-18,0-4-3,5-4-1,-1 4-24,0 0-8,5 0 0,0 0 0,0 4-84,5-4-21,-1 4-4,-4 8-1</inkml:trace>
  <inkml:trace contextRef="#ctx0" brushRef="#br0" timeOffset="9230.9988">200 1671 2109,'0'0'46,"0"0"10,0 0 1,0 0 3,0 0-48,0 0-12,0 0 0,0 0 0,0 0 100,0 0 18,0 0 3,0 0 1,0 0-34,0 0-8,0 0 0,5 8-1,-1 0-19,1 0-4,-5 0-1,0 4 0,-5 4-27,5 0-4,-4 4-2,4 4 0,0-4-22,-5 8 0,1 4 0,-5 4 0,0-4 0,5 8 0,-5-4 0,4 4 0,-4 0 0,0-4 0,-4 0 0,4 4 0,0-4 31,0-4 1,-5 4 1,5-5 0,0 1-1,0-4-1,5 0 0,-1-4 0,1-4-44,4-4-9,4 4-2,1-4 0,-1-4 24,5 0 0,0 0 0,0-4 0,5-4-9,4 4 9,-5-8 0,10 0 0,-1 4-11,-4-4 11,-5 0-10,5-4 10,0 0-31,9-4 0,-13 0 0,8-4 0,-4-4-125,5 4-26,-5 0-5,4-4-1009</inkml:trace>
  <inkml:trace contextRef="#ctx0" brushRef="#br0" timeOffset="9591.9547">434 2295 979,'-4'8'87,"4"-8"-70,4 8-17,1 4 0,-1-1 264,1-3 50,-5-8 10,9 8 1,4 0-199,1-4-40,4 0-8,-9-4-2,9 0-33,0 0-7,-5-4-2,5 0 0,-4-4-14,4 0-2,-5-3-1,5-5 0,-4 0-4,-1 0-1,1 0 0,-5-4 0,-5-4 0,5 0 0,0 4 0,0 4 0,-9-4-1,5 4-1,-10-4 0,1 8 0,4 0 10,-5 4 1,-4 0 1,0 8 0,-4 0 6,4-4 0,0 8 1,-5 0 0,1 8-7,-5 0-2,4 4 0,-4 4 0,0-4-20,5 8 8,-5 8-8,4-4 0,1 0 0,4 0 0,-5 4 0,5-5 0,5 1 0,-1 0 0,5 0 0,0-4 0,9-8 14,-4 4-2,-1-4 0,10 0 0,-10-4-12,10-4 0,-1 0 8,1 0-8,-1-4 0,5-4 0,-4 0 0,-1-4 0,1 0-25,4-4-2,0-8 0,4 4 0,-4-8-110,5 0-23,-5-4-4,4 4-978</inkml:trace>
  <inkml:trace contextRef="#ctx0" brushRef="#br0" timeOffset="9791.3679">1050 1647 2383,'-4'-8'52,"4"8"12,-5-4 1,5 4 2,0 0-54,0 0-13,-9 0 0,5 8 0,-1 8 103,5 0 17,-4 4 4,-1 4 1,10 0-89,-5 12-19,-5 0-3,5 8-1,-4-4 31,-1 8 7,5 4 1,-4 0 0,-5-4-38,9 0-14,0 4 11,0-4-11,0-8 0,0 0 0,0-5 0,0 1-10,-9-8-110,9 0-21,-5 0-5,5-4-1</inkml:trace>
  <inkml:trace contextRef="#ctx0" brushRef="#br0" timeOffset="10005.4464">915 2199 576,'-18'20'25,"9"-12"6,-4 0-31,-1-4 0,5-4 0,9 0 0,-4 4 560,4-4 105,0 0 22,4-4 4,10-4-523,4 0-104,13 0-20,-4-4-5,14 0-39,4-8 0,0-4 0,4 0 0,1 0-102,-1 0-22,-4-4-4,0 0-1164</inkml:trace>
  <inkml:trace contextRef="#ctx0" brushRef="#br0" timeOffset="10609.6224">2107 2055 1843,'13'-16'81,"-13"16"18,0 0-79,0 0-20,0 0 0,0 0 0,0 0 208,0 0 39,-4 0 7,4 0 2,0 0-131,0 0-25,0 0-6,-5 12-1,10-4-59,-5 12-12,0 0-2,0 4-1,-5 4-19,5 0 10,9 0-10,-9 4 8,-4 0-8,4 0 0,9-4 0,0-5 8,-5 1-8,1 0 0,-1-4 0,5-4 0,9-4 0,-9-4 0,-4 0 0,4-4 0,9-4-8,-5 0 8,-4-8-10,5 0 10,4-8-18,4 0 2,-4-4 1,-13 0 0,-10 0 15,5-4 0,18 1 12,-13-5-12,-19 0 0,14 4 0,14-4 0,4 0 0,0 0 8,-5 12-8,-13 8 0,9 0 0,14-4 8,-10 4-8,-13 8 0,0 0 0,14 12 13,-1 8-4,-8 0-1,-1 8 0,-4 8 0,5-4 0,4 8 0,-5 0 0,-13-5-8,9 9 10,5 0-10,-5 0 10,-9 0 4,0 0 1,4 0 0,-4 0 0,5-4 10,-10 4 3,-8-4 0,-1 4 0,19-4-10,-10 0-2,-22-4 0,5 0 0,8-4-8,-4-4-8,-4-4 12,-1-4-12,1 0 0,4-4 0,0-4 0,0 0 0,0-12-19,0 0-7,4-4-2,10-8 0,-5-4-180,5-12-37</inkml:trace>
  <inkml:trace contextRef="#ctx0" brushRef="#br0" timeOffset="11108.1024">3442 1435 1958,'-22'4'87,"22"-4"17,0 0-83,0 12-21,0-12 0,-5 12 0,-4 0 142,9 8 24,0-4 5,0 4 1,-13 4-65,8 8-13,10 0-2,-5 4-1,-5-4-37,5 0-7,0 4-2,0 4 0,14 0-20,-10 4-4,-8 0-1,8 4 0,5-8-20,-4-4 9,-5 4-9,0-4 0,4-4 0,1-4 0,4 0 0,-5-4 0,-8-8 0,13 0 0,9-4 0,-5-4-9,-13-8-13,14-4-2,8-4-1,5 0 0,-4-8 4,-5-4 1,-9-4 0,9 0 0,13 0 11,-13-4 9,-22 0-12,4 0 12,0 0 0,-5 8 0,-13-4 0,0 4 0,-4 4 0,4 0 12,4 4 0,-4 8 0,-9 0-1,5 4-1,8 0 0,-8 8 0,-1 0-23,1 4-5,4 0-1,4 4 0,10 4-153,-5 0-32,-5 0-5</inkml:trace>
  <inkml:trace contextRef="#ctx0" brushRef="#br0" timeOffset="11397.5846">3667 2207 864,'18'-8'76,"-18"8"-60,0 0-16,0 0 0,27-4 276,-9 0 53,-18 4 11,14-4 1,-1 0-182,10-4-37,-1-4-7,0-4-2,-8 0-57,8-4-12,5 0-3,-4-4 0,-10 0-23,5 0-5,0 0-1,-4 0 0,-1 0-12,-4 0-16,-4 4 3,-1 4 1,-4 0 60,0 0 13,-4 8 3,-5 0 0,0 0-44,-5 0-9,1 8-2,-5 4 0,-5 4 11,1 4 1,-1 4 1,-8 12 0,-5 12 9,9 0 1,5 0 1,-1 8 0,1-4-33,-1 0 0,10 4 0,13-4 0,9-4 0,-5-4 0,-4-1 0,14-7 0,8-8 0,5-4 0,9-4 0,0-8 0,9-12-132,0 0-34,-5-8-6,-8-4-2</inkml:trace>
  <inkml:trace contextRef="#ctx0" brushRef="#br0" timeOffset="11759.3924">5556 1491 2188,'-14'12'48,"14"-12"11,0 0 1,0 0 1,-4-8-49,4 0-12,0 8 0,0 0 0,0 0 105,0 0 19,0 0 3,0 0 1,0 0 0,0 0 0,0 0 0,-5 20 0,1 0-52,4 0-9,-5 12-3,1 4 0,4 0-51,0 0-13,0 4 0,-5 0 0,5 0 0,0 0 0,0 0 0,0 0 0,0-4-100,0 0-22,0-4-5,0 4-1,0-8-51,0 0-10,-4-4-3,-1 0 0</inkml:trace>
  <inkml:trace contextRef="#ctx0" brushRef="#br0" timeOffset="12351.8995">5263 1863 2649,'0'0'58,"0"0"12,0 0 2,0 0 4,0 0-61,0 0-15,5-4 0,-1 0 0,1-4 0,8 0 0,5-4 0,5 0 0,-1-4 0,1 0 0,4 0 0,0-4 0,4 0 44,1-4 5,-10 0 2,10 0 0,-5 4-31,0 0-5,-5 0-2,0 0 0,-4 0 41,5 8 8,-10-4 2,1 4 0,-10 4-52,5 4-12,-4 4 0,-5 0 0,0 0 54,0 0 8,0 12 2,4 4 0,-4 8-52,0 0-12,-4 4 0,4 4 0,0 4 0,4 4 0,1-8 0,-1 4 0,1 0-10,-5-4-5,-5 4-1,10-4 0,-5-8-11,-5 4-2,5-4-1,5 0 0,-5-8-19,0 0-4,4 0-1,-4-16 0,0 0-18,0 0-4,5-8-1,-1-4 0,10 4 19,-5-4 4,4 0 1,1 0 0,-1 0 32,-4 0 6,0 8 2,0 0 0,5-4 13,-5 8 0,0 8 0,0-4 0,0 0 0,4 0 16,1 4-3,-1-4-1,1 0-2,-1 8-1,5-8 0,-4 0 0,4-4-9,0-4 0,-5 0 0,5-4 8,0 0-8,0 0 10,-4 0-10,-1-8 10,5 4-2,-4-8-8,-5 4 12,4-4-4,-4 0 5,0 0 1,-4 0 0,-1-4 0,-4 4-6,0-4-8,0 8 11,-4 0-11,4 4 27,-5 4-2,1-4 0,4 12 0,-9 8 20,-5 0 4,1 4 1,4 8 0,0-4-6,0 8-2,-5 0 0,5 4 0,0 0-12,5 0-2,4 4-1,-5-4 0,5 0-15,0 0-4,0-4 0,5 0 0,-5-4-8,4-4 0,5-4 0,5 0 0,-1-8-28,5-4-2,5-8 0,4-4 0,-1-4-123,10-8-25,5-4-5,4-8-1</inkml:trace>
  <inkml:trace contextRef="#ctx0" brushRef="#br0" timeOffset="12782.1574">7799 1543 1324,'0'-16'118,"-4"8"-94,-5 0-24,4 0 0,5-4 194,-4 4 34,-1 0 8,1 4 0,-1-4-94,-4 8-19,-4 4-4,4 0-1,9-4-53,-9 4-10,0-4-3,0 8 0,0 0-12,0 4-4,4-4 0,1 8 0,-1-4-16,1 4-3,4 4-1,4 4 0,-8-4-16,8 0 10,1 4-10,8 4 8,-4 0-8,0 0 0,0-4 0,-4 0 0,4 0 0,-5 0 8,-4 0-8,0 0 0,-4-4 15,-1 4-3,-4 0 0,-4 0 0,-5-4 8,0 4 0,4-4 1,-8 0 0,4-4-21,0 0 0,4 0 0,1-4 0,-1-4-16,1-4 3,-1-4 0,5-8 0,0 0-135,5-8-28,-5 0-4,4-4-619,5-4-123</inkml:trace>
  <inkml:trace contextRef="#ctx0" brushRef="#br0" timeOffset="13079.3946">7804 1791 230,'13'4'10,"-4"0"2,5 0-12,-1 0 0,1 0 0,4-4 0,0 4 481,-5-4 94,5 0 18,0-4 4,-4 0-404,4 0-81,4-8-16,-4 4-3,4-4-53,-4 4-10,-4-4-2,4-4-1,-9-4-11,4 0-3,1 4 0,-5 0 0,0 0-5,-5 0-8,1-4 11,-1 8-11,-4 12 32,0 0-1,-4-8 0,-1 4 0,1 8 1,-5 0 1,0 0 0,-5 8 0,1 0 2,-1 4 0,1 0 0,4 4 0,-5 4-21,1 0-4,4 4-1,-4-4 0,4 0-9,0 0 0,4-4 9,1 0-9,-1 0 0,5 0 0,0-4 0,0 0 0,5 0-12,4-4-1,0-4 0,4-4 0,0 4-118,5-4-23,0-4-5,5-8-1,-1 0-105,5-4-22,32-16-4,-14 4-1</inkml:trace>
  <inkml:trace contextRef="#ctx0" brushRef="#br0" timeOffset="13250.7268">8510 1723 2188,'0'0'48,"9"-8"11,-5-4 1,1 4 1,-5 8-49,0-12-12,0 4 0,-5 0 0,5 8 143,0 0 25,-9-4 6,-4 4 1,-5 4-76,4 4-15,-4 4-4,0 4 0,-4-4-12,-1 8-2,5 0-1,0 4 0,0 0-65,0 0-25,5 0 1,4 0 0,0 0 24,9-4-10,-5 4 10,5 0 0,5-4-40,8 0-2,-4-8 0,9 4 0,0-8-116,5-4-23,4 0-5,-5-8-618,-4 0-123</inkml:trace>
  <inkml:trace contextRef="#ctx0" brushRef="#br0" timeOffset="13543.5453">8748 1791 576,'0'0'51,"0"0"-41,0 0-10,0 0 0,0 0 360,0 0 69,0 0 15,0 0 2,0 0-218,0 0-44,-9 12-9,0-4-2,0 4-77,0 0-16,0 0-4,4 4 0,1 4-42,-1-4-9,-4-4-1,5 4-1,8-4-23,1 4 0,-1 0 0,5-4 8,5 0-8,-1 0 0,1 0-8,4-4 8,0 4-15,4-12 3,-4-4 0,5 0 0,-5 4 12,0-8 0,-5 0 0,1-4-9,-5 0 9,0 0 0,4 0 0,-4-4-8,0 0 8,-9 0 0,0-4 0,0 4 0,-4 0 0,-1 0 9,-4 4-9,5 4 0,-5 0 0,-5 0 0,1 0-12,4-4 3,0 4-67,-5 4-14,5 0-2,-4 4-767,4 0-153</inkml:trace>
  <inkml:trace contextRef="#ctx0" brushRef="#br0" timeOffset="13796.1792">9067 1903 1785,'-9'8'159,"5"0"-127,-1 8-32,1-4 0,-1 0 176,1-4 30,-5-4 6,4 4 0,1-4-103,4-4-21,0 0-4,0 0 0,0 0-65,9 4-19,-9-4 8,13-8-8,1 0 0,-1-4 0,1 4 0,4-8 0,-5 0 0,1 0 0,-1 4 0,1-4 0,-1-4 8,1 0-8,4 4 10,4 0-10,-4 4 21,0-4-1,-5 8-1,5 0 0,-4 0-3,-1 0 0,-8 8 0,-5 0 0,13 4 8,-4 8 0,-4 0 1,4 4 0,-5 0-10,1 4-3,-1 0 0,1-4 0,-5 0-12,4 0 0,5 4-9,0 0 9,0-4-52,5 0-5,-1 0-1,1 4 0,4-8-175,0 0-35,0-4-8</inkml:trace>
  <inkml:trace contextRef="#ctx0" brushRef="#br0" timeOffset="14202.6291">9823 1867 1324,'-5'-12'118,"5"-4"-94,0 0-24,-4-4 0,-1 4 248,1-8 44,-5 4 10,0-4 2,0 8-140,0-4-27,-5 4-5,-4 4-2,5 0-50,-5 8-9,0 0-3,-5 4 0,5 8-32,-4 0-6,4 0-2,0 8 0,0 8-28,4 0 8,-4 0-8,5 0 0,4 4 0,0-4 0,0 0 0,4 0 0,5-4 0,0 4 0,5-4 0,4 0 0,0-4-12,4-8 4,1-4 8,4 4-13,0-8 13,0 0-12,4-8 12,1-4-12,-1-4 12,5-4 0,-4 0-10,4-4 10,-5 0-10,1-4 10,4-4-13,-10-4 5,-8-4 8,-4 4 0,-1-4 0,1 0 0,4 0 0,4 0 0,-8-4 0,-5 0 0,4 4 0,1 0 8,-5 0 0,0 8 0,4 8 17,-4 0 4,5 8 1,-1 4 0,-4 4 5,0 8 1,0 0 0,0 0 0,0 16-9,0 12-2,-4 8 0,4 4 0,4-4-3,1 12-1,-10 4 0,5 4 0,5-8-21,-5 4-18,-5-8 3,1 4 1,4-12-58,4-4-11,1-4-2,4-4-1394</inkml:trace>
  <inkml:trace contextRef="#ctx0" brushRef="#br0" timeOffset="14665.1742">10902 1567 1440,'0'0'64,"0"0"12,4-12-60,-4 12-16,0 0 0,0 0 0,0 0 248,0 0 46,0 0 10,0 0 1,0 0-137,5 12-27,-5-12-5,0 16-2,0 0-70,-5 0-13,5 0-3,-4 4-1,-1 0-25,1 4-5,-1 0-1,5 0 0,-9-4-16,5 0 0,4 0 8,-5-4-8,5-4 0,-4 0 0,4-4 0,0-8 0,0 0 0,0 0 0,0 0 0,0 0-9,4-8-2,5 0 0,0-4 0,5-8 0,-1 0 3,5 0 0,0-4 0,0-4 0,5-8 8,-5 4 0,4 0-9,5 8 9,-9-4 0,4 8 0,-4 0 0,5 4 0,-5 4 0,0-4 0,0 8 0,-5 8 0,-4-4-16,5 8 0,-1 0 1,-4 0 0,-9-4 39,-4 20 8,-1 4 2,5 4 0,0-4-22,0 4-12,0-4 12,0 8-12,-4-8-25,-1 0-12,10 0-3,-1 0 0,-4-4-19,5-4-4,-5 0-1,4-8 0,5 4-204,-9-12-42</inkml:trace>
  <inkml:trace contextRef="#ctx0" brushRef="#br0" timeOffset="14890.4914">11468 1547 2008,'0'0'89,"0"0"19,0 0-87,0 0-21,0 0 0,0 0 0,0 0 152,0 0 27,5 16 5,-5 0 0,0 0-83,4 0-17,1 0-3,-1 0-1,5-4-48,0 4-11,0-4-1,0 4-1,0-8-3,0 4-1,0-4 0,5 0 0,-5 0 3,0-4 1,0 0 0,4-4 0,-4-4-5,0 0-1,0-4 0,4-4 0,1 0-3,-1-4-1,1-4 0,-1-4 0,-4-4-9,5 0 0,-1-4 0,5 0 0,0-4-94,0 4-11,0 0-3,5 0 0,-1 0-130,-8 8-26</inkml:trace>
  <inkml:trace contextRef="#ctx0" brushRef="#br0" timeOffset="15333.6599">11927 1595 2419,'0'0'53,"-5"12"11,10 0 3,-1 4 1,-8 0-55,4-4-13,-9 4 0,4 0 0,1-4 64,-1 0 11,5 0 1,0-12 1,0 0-77,0 0 0,0 0-16,0 0 3,0 0 33,0 0 8,0 0 0,5-12 1,-1 0-21,1-8-8,4-4 0,0 0 0,4 0 32,5 0 1,0-4 0,5 0 0,-1 8-33,-4-4 0,0 0 0,0 4 0,0 0-13,-4 8-10,4 0-1,-5 8-1,-4-4 45,0 4 8,0 0 3,-9 4 0,0 0 4,9 12 1,0-4 0,-4 8 0,-1 0-12,1 4-3,-5-4 0,0 4 0,4 4-12,-4-4-9,0 4 12,0-4-12,-4-8 8,4 4-8,0-8 0,0 4 0,0-12 0,0 0 0,0 0 0,0 0 0,0 0-10,13 0 1,-4-4 0,5-8 0,-1 0-4,0-4-1,1-8 0,4 4 0,-5 8 14,1-8-9,4 4 9,-5-4-8,1 4 8,-1 4 0,1 0 0,-1 4 0,-4 4 0,0 4 0,0-8 0,0 8 0,5 8 18,-10-4 2,-4-4 1,5 12 0,-1 0-3,1 4-1,-5-4 0,4 0 0,1 8-17,-5 0 0,4 0 8,-4 0-8,0-4 0,0 0 0,0 0-13,0 4 5,0-4-75,5-4-14,-5-12-3,4 8-773,5-4-155</inkml:trace>
  <inkml:trace contextRef="#ctx0" brushRef="#br0" timeOffset="15687.7325">12786 1143 2419,'4'-27'107,"-4"19"22,9-4-103,-9 12-26,0 0 0,0 0 0,0 0 108,0 0 16,0 0 3,0 0 1,0 0 0,5 8 0,-1 0 0,-4 4 0,0 3-100,-4 5-20,4 4-8,-5 4 0,5 4 14,0 0-3,-4 0-1,4 0 0,0 0-10,4 0 0,1 4 0,-1-4 0,5 0 0,-4 0 0,4-12 0,0 8 0,4 0 0,0-4 0,-4-12-10,5 0 10,-1-4-13,1 0 3,4-4 1,-5 0 0,1-4 0,4-4 0,-5-4 0,1 0 0,-5 0 9,4 0-13,-4-4 5,0 0 8,5-4-8,-10-4 8,1 0 0,4 0 0,-9 8 0,4-8 0,-8 0 0,-1 4 0,1 0 0,-1 0 8,-4 8-8,-4-4 12,-1 4-3,1 0 0,-5 4 0,0 4 0,0-4-9,-5 8 0,1 4 0,4 4-11,-5-8-15,1 4-3,4 0-1,0 0 0,5 4-157,-5-4-31,4 0-6</inkml:trace>
  <inkml:trace contextRef="#ctx0" brushRef="#br0" timeOffset="16041.2792">13096 1471 2649,'0'0'58,"0"0"12,9 4 2,0 4 4,4 0-61,-4 0-15,5-4 0,-1-4 0,1 4 54,-1 0 8,1-4 2,8 0 0,-4 0-52,0-4-12,0 4 0,0-8 0,5-4 46,-1 0 6,5 0 2,0-4 0,-4-4-35,-1 4-7,-4 0-2,0-4 0,-5 4-10,1-4 0,-10 8 0,5-4 0,-4 4 0,-5 4 0,-5-4 0,5 4 0,-4 0 53,-1 4 9,-4 0 2,0 0 0,-13 8-52,4 0-12,0 0 0,0 8 0,0 4 0,-9 0 0,5 4 0,4 8 0,4-4 24,5 4 1,-4-8 1,4 4 0,0 0-26,4 0 0,1 0 0,8 0 0,1-4-31,-1 0 2,-4 0 0,0-4 0,9-8-74,9 0-14,0 0-3,0-4-1,5 0-159,-1-4-32,23-4-7,-5-4-1</inkml:trace>
  <inkml:trace contextRef="#ctx0" brushRef="#br0" timeOffset="16200.3626">13703 1595 1958,'0'0'87,"0"0"17,0 0-83,0 0-21,0 0 0,0 0 0,0 0 158,-5 0 27,5 0 6,0 0 1,0 0-56,-4-8-10,4 8-2,0 0-1,0-12-55,0 0-10,0-4-2,0 0-1,9 0-30,-5 0-5,5-4-2,0 0 0,5 0-18,-5 0 0,4 0 8,5 0-8,-9 0 0,14 0 0,-1 0 0,5 0 0,-4 0-52,-1 0-15,-4 0-2,5 0-1,4 4-145,-9 4-29</inkml:trace>
  <inkml:trace contextRef="#ctx0" brushRef="#br0" timeOffset="29811.2607">3672 3749 1267,'31'-32'56,"-22"24"12,-9 8-55,-9-4-13,-9-4 0,18 8 0,0 0 238,0 0 45,-13-8 9,4 4 1,9 4-162,0 0-33,-23-4-6,1 8-2,4-4-28,0 8-6,-5 4 0,1 4-1,-5 0-38,9 0-7,9 4-2,-5 0 0,-8 8-8,-1-4 0,14 4 9,0-4-9,5 0 0,-5 4 0,4-8 0,5 8 8,5-4-8,-1 0 0,-13-4 0,9 0 0,14 0 0,-5-4 0,-5 4 0,-4-4-8,9-4 8,0 0 0,5-4 0,-5 4-8,-9 0-44,13-4-8,14-4-1,-4 0-1,-5-8-104,0 4-21,4-8-4</inkml:trace>
  <inkml:trace contextRef="#ctx0" brushRef="#br0" timeOffset="29530.7898">2952 3749 1152,'0'-60'51,"-4"48"10,4 12-49,0 0-12,0 0 0,0 0 0,0 0 173,-5 8 32,5-4 7,0-4 0,0 0-116,0 0-24,0 0-5,14 4-1,8 0-46,-4 4-8,-18-8-3,18 8 0,14 0-9,-5 0 0,0 4 0,-5 0 0,1 4 27,4-4 3,4 4 1,-9 0 0,-8 0-19,4-4-3,0 4-1,0 0 0,-5 0 1,-4 0 0,0 8 0,-4-4 0,8 0 2,-13 4 0,-9 4 0,0-4 0,9 0 1,-13 0 0,-5 4 0,-5-8 0,5-4 36,0-8 7,-4 4 1,-9 0 1,-5-4-29,9 0-5,9 0-2,-9-4 0,-9 0 18,9 0 3,18-4 1,0 0 0,-5 0-43,-4 0-22,0-4 2,5 0 1,13 4 10,0 0 9,-14 0-13,14 0 5,0 0-40,-4-8-7,-5-4-1,0 4-1,4-8-199,14 0-40,23-12-8,-19-4-2</inkml:trace>
  <inkml:trace contextRef="#ctx0" brushRef="#br0" timeOffset="30316.7616">3838 4057 1785,'0'0'159,"-5"4"-127,-8 4-32,4 0 0,-5-8 152,14 0 25,0 0 5,0 0 1,0 0-79,0 0-15,9-8-3,14-4-1,4 0-57,-5 0-12,1 0-3,4 0 0,-5 0-13,10 0 8,-10 4-8,5 0 0,-4-4-9,4 4-8,0-4-2,0 8 0,-5 0-158,5 0-32,0-4-7,0 4 0</inkml:trace>
  <inkml:trace contextRef="#ctx0" brushRef="#br0" timeOffset="30105.063">4094 3717 2210,'-9'12'98,"9"-12"20,0 4-94,0-4-24,-4 8 0,4-8 0,0 0 88,-5 8 14,1-4 2,4 8 1,-5 0-31,5 0-6,-4 0-2,4 8 0,0 0-33,0 0-6,-5 0-2,5 8 0,0-4-4,-4 4-1,4 0 0,0 4 0,-5-8-11,5 4-9,0-8 12,-4 4-12,4-4 0,-5 0 0,5-8 0,0 0 0,0 0-13,0 0-10,-4-4-1,4-8-1,0 0-147,0 0-30,0 0-6,0 0-880</inkml:trace>
  <inkml:trace contextRef="#ctx0" brushRef="#br0" timeOffset="30818.9132">4458 3777 1555,'-4'8'138,"-5"0"-110,0-4-28,9-4 0,0 0 195,0 0 33,0 0 8,0 0 0,-9 4-116,9-4-24,-9 8-5,9-8-1,0 0-39,0 12-8,-5 0-2,5 4 0,0-4-33,5 8-8,-5-4 0,0 4 0,4 4 0,1 0 0,-5 4 0,4 0 0,5 0 0,-4 0 0,-1 0 0,5-4 0,0-4 0,5 0 12,-5-8-12,4 0 12,-4 0-12,5-4 0,-1 0 0,1-4 0,-5 0 0,4-4 0,-4-4 0,5 0 0,-5-8 0,4 0 0,-4 4 0,5-4 0,-10-8 0,5 4 0,0-8 0,5 4 0,-10-4 0,5 4 0,0 0 0,-4 0 0,4 0 0,-5 0 0,1 4 0,-1 0 0,1 4 0,-1 4 0,-4 8 0,0 0 0,0 0 0,0 0 0,0 0 9,9 8-9,0 0 12,-4 8-3,4 8 0,-5 8 0,5 4-1,-4 8 0,-1-4 0,5 0 0,-4 4 3,-1-4 0,1 0 0,-5 4 0,4-4 10,-4-4 3,0-4 0,-4 0 0,-1 0 9,-4 0 3,0 0 0,-4 0 0,-1 0-6,-4 0-1,0 0 0,-4-4 0,-1-9-7,1 1-2,-5-4 0,-5-4 0,1 4-12,-1-4-8,1-4 10,-1 4-10,5-4 0,5-4 0,-1-8 0,6 4-10,-1-4-58,-5-4-11,5 4-2,5-8-1,-1-4-88,5-4-18,-4 0-3,4-7-999</inkml:trace>
  <inkml:trace contextRef="#ctx0" brushRef="#br0" timeOffset="36377.7362">2381 4768 1346,'0'0'60,"0"0"12,14-4-58,-14 4-14,0 0 0,0 0 0,13 0 42,-4 0 6,-9 0 0,0 0 1,14 4 37,4 0 7,9 0 2,-5 0 0,1 0-32,4 0-7,13-4 0,-4 0-1,0 0-15,4-4-4,19 0 0,8 0 0,1 0-14,-1 0-3,5 4-1,9-8 0,4 0-8,-4 1-2,-4 3 0,13-8 0,4 8-8,-4 0 0,-4 0 0,8 0 8,-13 0-8,4-4 0,-4 4 0,0-4 8,-13 0-8,4 0 0,-9 0 9,4 0-9,-9-4 8,-4 4-8,-4-4 8,-5 4-8,0 4 0,-9-4 0,0 8 0,-5-4 8,-4 0 13,0 4 3,0-8 1,0 4 0,-9 0-25,0-4 0,-4 4 0,-1 0 0,-4 4-46,-9 0-14,0 0-4,0 0 0,0 0-51,0 0-10,-9-4-3</inkml:trace>
  <inkml:trace contextRef="#ctx0" brushRef="#br0" timeOffset="36993.9325">3424 5208 1382,'-4'-16'61,"-1"8"13,-8 8-59,8 0-15,5 0 0,0 0 0,-9 0 131,0-4 23,9 4 5,0 0 1,0 0-77,14-4-15,-14 4-4,13-4 0,14 4-28,-4-4-5,-14 0-2,9 4 0,13-4-16,-4 0-3,-9 4-1,0-4 0,5 4 14,-1 0 2,1 0 1,-10 4 0,-13-4-17,14 4-9,13 0 10,-9 0-10,-9 0 18,4 4-2,-4 0-1,5 0 0,-1 0-1,-8 4 0,-10 0 0,10 0 0,-1 0 2,-4 4 0,-18 0 0,5 0 0,4 0 8,0 4 3,-9 0 0,-5 4 0,-8-4-12,4 0-3,9 8 0,-9-4 0,-9 0-12,9-4 9,9 8-9,-5-4 8,1-4-8,8 4 0,-4-4 0,14 0 0,4-4 0,0 0 0,-5-4 0,10 0 0,13-4 0,-5 0 0,-4-4 0,5 4 0,13-8 0,-5 0 13,5 0-3,-4 0-1,-5 0-9,9-4 8,9-4-8,4 4 8,-8-4-8,4 0 0,-1 0 0,6-4 0,-5-4-16,0 0-9,-5 4-2,5-4-786,-4 0-158</inkml:trace>
  <inkml:trace contextRef="#ctx0" brushRef="#br0" timeOffset="37634.441">5744 4593 1497,'0'0'66,"0"0"14,0 0-64,0 0-16,0 0 0,0 0 0,0 0 161,0 0 29,0 0 6,0 0 0,0 0-82,0 0-17,0 0-3,14 0-1,4 4-21,-5-4-4,5-4 0,0 4-1,5 0-27,-1 0-6,1 0-1,-1-4 0,-4 4-17,0-4-3,5 0-1,-5 4 0,-5-4-24,5 0-4,-4 4-2,4 0 0,0 0-88,-5 0-18,5-8-3,0 4-649,5 0-131</inkml:trace>
  <inkml:trace contextRef="#ctx0" brushRef="#br0" timeOffset="37810.1915">5929 4808 2433,'0'0'53,"0"0"11,-14 8 3,10-4 2,4-4-55,-9 8-14,9-8 0,-5 4 0,5-4 58,5 8 9,4 0 1,4 0 1,5-4-47,0 0-10,9-4-1,-4 4-1,4-4-10,0 0 0,4-4 0,-4-4 0,5 4-118,4-4-22,-5 4-5</inkml:trace>
  <inkml:trace contextRef="#ctx0" brushRef="#br0" timeOffset="38147.8995">6976 4149 1036,'0'0'92,"0"0"-73,-9 0-19,9 0 0,0 0 275,0 0 51,0 0 10,0 0 3,-9 0-184,9 0-37,0 0-7,0 0-2,-4 12-45,-1 0-8,5 0-3,0 4 0,0 4-19,5 8-4,-5 0-1,0 0 0,0 4-13,0 0-2,-5 4-1,1 0 0,4 0-13,-5 0 11,5-4-11,-4 4 10,-1 0-10,1 0 0,-1 0 9,5-4-9,-4-8 0,-1-1-15,5 1 3,0 0 0,0 4-143,9-8-28,-4-4-5</inkml:trace>
  <inkml:trace contextRef="#ctx0" brushRef="#br0" timeOffset="38553.2602">7480 4277 2185,'0'0'96,"0"0"21,0 0-93,0 0-24,0 0 0,-5 0 0,-4-8 100,0 8 16,5 8 4,-1-4 0,1 0-45,-5 4-9,0 0-2,-4 8 0,4-4-36,0 8-7,-5 0-1,5 4-1,-4 4-10,4 0-1,-5 0-8,1 4 12,4 0-12,4 0 0,5 0 0,0 4 0,0 0 0,5 0 0,4-1 0,-5-3 0,10 0-9,-1-4 9,1 0 0,4-4-9,0 0 9,4-4 0,-4 0 0,0-8-8,9-4 8,-5-8 0,5 0 0,0-4 0,5-8 0,-1-4-13,1-4 5,-1-4 8,-4-4-13,5-4 5,-10 0 8,5-4-13,-13 1 13,4-1 0,-5 4 0,-8-8 0,-1 4 0,-8 0 0,-1-4 0,-4 4 0,0 4 31,-4 4-1,-5 0 0,-5 4 0,1 12 20,-1 4 4,-4 0 1,0 4 0,0 4-14,-4 8-2,4-4-1,4 8 0,1 0-30,-1 4-8,5-8 0,5 4 0,-1-4-147,5 0-30,9-8-7</inkml:trace>
  <inkml:trace contextRef="#ctx0" brushRef="#br0" timeOffset="43734.5819">10875 3989 1497,'-5'-20'66,"1"12"14,-1-8-64,-8 0-16,4 4 0,-5-8 0,-4 0 223,0 0 41,-4 0 8,4 0 1,-9 4-146,0-4-30,-5 4-5,5 4-2,-4 0-56,-1 8-11,5 4-3,-4 8 0,-5 0 14,0 12 2,5 0 1,-5 8 0,4 0-29,-4 12-8,5 8 0,-1 4 0,5 8 0,-4-4 0,4 4 0,4 12 0,1-4 0,8 0 0,5 0 0,0 4-8,5-4 8,4-4-12,9-4 12,0 3-12,4-7 12,5-4-12,5-8 12,-1-4-12,5-4 1,5-8 0,8-8 0,5 0 0,5-12-4,4-8-1,8-4 0,1-12 0,0-4 1,0-8 0,0 0 0,0-12 0,-4-8 5,-10 0 1,1-4 0,-1 1 0,-13-1 9,0-4-12,-5 4 12,-4-8-12,-9 4 12,-4 0 12,-5-4-2,-5 0-1,-4 0 10,-4 0 1,-5 4 1,-5 0 0,-4 8 13,0 4 2,0 8 1,-9 8 0,0 8-9,1 4-3,-1 8 0,0 8 0,0 4-107,-5 4-22,1 4-4</inkml:trace>
  <inkml:trace contextRef="#ctx0" brushRef="#br0" timeOffset="43325.1561">10533 4137 1900,'0'0'169,"0"0"-135,0 0-34,0 0 0,0 0 128,0 8 18,0-4 4,0 4 1,-5 4-24,1 0-5,4 0-1,-5 4 0,10 8-60,-5 0-12,0 4-2,0-4-1,0 4-33,0 0-13,0-8 11,4 4-11,1 0 0,-5-4 0,4 4 0,-4-4 0,5-4-29,-5 4-9,4-8-2,1 0 0,-10 0-164,10-4-32,-1-4-8</inkml:trace>
  <inkml:trace contextRef="#ctx0" brushRef="#br0" timeOffset="52201.1955">13235 4165 1324,'0'0'59,"0"0"12,0 0-57,0 0-14,0 0 0,0 0 0,0 0 162,0 0 30,14-8 5,-5 0 2,-5 4-127,10 0-24,-14 4-6,13 0-1,-4 8 11,9-4 1,0 0 1,0 8 0,5-4-23,-5 4-5,4 4-1,-4 0 0,0 0-2,-5 4-1,1-12 0,-1 8 0,-4 4-2,-4-4-1,-1 8 0,1 0 0,-5-4-3,-5 8-1,1-8 0,-10 4 0,1 0-5,-1 0-1,-3 0 0,-6-4 0,-4 0 3,5-4 0,-1-4 0,5 4 0,-4 0 0,-1-8 1,-4 0 0,9 0 0,-9 0-13,5-8 11,-1 0-11,5 4 10,0-4-10,-4-4-17,4-4 4,4-4 1,5 0-124,0 0-24,5-4-4</inkml:trace>
  <inkml:trace contextRef="#ctx0" brushRef="#br0" timeOffset="52470.381">13923 3921 2419,'-4'16'107,"4"-16"22,-14 4-103,-4 4-26,0-4 0,0 4 0,0-4 95,-4 4 13,-5 4 4,9 0 0,-5 0-57,5 4-11,-4 0-3,4 0 0,4 8-29,-4 4-12,5-4 11,-1 4-11,-4 0 0,5 8 0,-1 0 0,1-4 0,-1 0 0,1 0 0,8 0 0,-4 0 0,9-4-25,-4-4-2,-1 0 0,10 0 0,-1-4 39,5 0 8,0-4 2,5-4 0,-1-4-35,10-4-7,-5 4-2,0-4 0,9-4-1,-5-4 0,5 0 0,0-8 0,-4 0-185,8-8-38</inkml:trace>
  <inkml:trace contextRef="#ctx0" brushRef="#br0" timeOffset="52883.2561">13973 4357 2649,'0'0'58,"0"0"12,0 0 2,0 0 4,0 0-61,0 0-15,0 0 0,0 0 0,4 8 54,5-8 8,0-8 2,5 4 0,8-4-52,0 0-12,1-4 0,-1 4 0,5 0 10,-4 0-1,4 0 0,-5 0 0,5 4-26,-4-4-6,-1-4-1,1 4 0,-1-4-180,-4 8-37,5-4-7</inkml:trace>
  <inkml:trace contextRef="#ctx0" brushRef="#br0" timeOffset="52778.9929">14193 4037 1843,'0'0'164,"-9"4"-132,4-4-32,5 0 0,-4 0 128,4 0 20,0 0 3,0 0 1,-5 8-29,1 0-6,-1 4-1,5 0 0,0 8-49,0 4-11,0-4-1,5 4-1,-5 4-22,4 4-4,-4 0 0,0 0-1,0 0-13,0 4-2,0-4-1,0 0 0,-4-4-11,4-4 0,0 0 0,0 0 0,0 0-30,0-4-8,0 0-2,4-8 0,1 0-184,-5 0-36,0-4-8,0-8-2</inkml:trace>
  <inkml:trace contextRef="#ctx0" brushRef="#br0" timeOffset="53360.4736">14575 4145 2419,'0'0'53,"0"0"11,0 0 3,0 0 1,0 0-55,0 0-13,0 0 0,-9 12 0,5-4 105,4 4 19,-5 0 3,5 4 1,5 4-103,-1 4-25,1-4 0,4 4 0,4 0 56,1 4 7,-5 0 1,4-4 0,1 0-64,-1 0-12,-9-8-2,5 4-1,0-8 15,0 4 0,5-4 0,-1 0 0,1-4 0,-1 0 8,5 0-8,-4-4 0,-5 0 8,4-4-8,1-4 0,-1-4 0,1 0 8,-5-4-8,0 0 0,0-4 0,0 0 0,0-4 0,-5 4 0,1-4 0,4 0 0,-5 0 0,1 0 8,-1 0-8,1-4 0,-1 8 0,1 0 8,-1 4-8,1 4 0,-5 0 0,0 8 0,0 0 0,0 0 11,0 0-11,9 8 10,4 0-10,-4 8 0,0 4 0,-4 0 0,4 4 0,-5 4 9,5 4 6,-4-4 1,-1 4 0,1 0-3,-1 4 0,1-4 0,-1 4 0,-4 0 5,-4-4 1,4 8 0,-9-5 0,0-3 6,-5 4 2,1-4 0,-1 0 0,-8 0-3,4-4-1,-14 0 0,5-8 0,-4 0 5,-5 0 2,0-4 0,4-4 0,5-4-30,-4-4 0,0 4-8,-1-8 8,5 0-23,5-4 3,4-4 0,-5-4 0,10 0-92,-5 0-19,9-8-3,4-8-815,1-8-163</inkml:trace>
  <inkml:trace contextRef="#ctx0" brushRef="#br0" timeOffset="53917.9071">15632 4533 2833,'0'0'62,"0"0"13,-5 8 2,5-8 3,0 0-64,0 0-16,0 0 0,0 0 0,0 0 18,9 0 0,5 0 0,8-4 0,1 0-18,8-4 0,1 0-8,-1-4 8,10 0-90,-6 4-12,10-8-2,-4 0-1072</inkml:trace>
  <inkml:trace contextRef="#ctx0" brushRef="#br0" timeOffset="53746.7672">15654 4321 2188,'0'0'195,"0"0"-156,0 0-31,0 0-8,0 0 108,0 0 21,0 0 4,0 0 1,14 4-50,-1-4-11,5 0-1,0 0-1,0 0-42,0 0-8,-4-4-1,4 0-1,4 4-19,-4-4 0,5-4 8,-1 4-8,0 0-56,1 4-16,-1-4-2,-4 4-770,0 0-155</inkml:trace>
  <inkml:trace contextRef="#ctx0" brushRef="#br0" timeOffset="54373.8596">16342 3925 1915,'0'0'84,"0"0"19,0 0-83,-4-4-20,-10-4 0,10 0 0,-5 0 140,4 0 24,1 0 5,4 8 1,-5-8-56,5-4-11,9 4-3,-9 0 0,5 0-40,4 0-8,0 0-1,4 0-1,1 0-16,-1 4-3,1-4-1,4 4 0,0-4-15,4 8-3,-4 0-1,4 4 0,5 0-11,-4 0 8,-1 4-8,-8 4 8,-1-4-8,5 4 0,5 4 9,-10 4-9,-13-4 10,9 8-2,0 0-8,-4 4 12,-14 0-4,0 4 0,0-4-8,0 8 12,-5-4-12,-8 8 9,-1 0-9,-4 4 8,0 0-8,0-4 0,-4 0 0,0 0 0,4-4 0,4 0 0,-4-4 0,9-4 0,0-4 9,5-4-9,4-4 10,4 4-10,1-8 0,8 0 0,1-4 0,4 0 0,0 0 0,4-4 11,1-4-11,8 4 10,-4-8-10,9 4-11,-4-8 3,8-4 0,0-4-90,10 0-18,-5-4-3,9 0-1,4-4-94,1-4-19</inkml:trace>
  <inkml:trace contextRef="#ctx0" brushRef="#br0" timeOffset="54827.9944">17376 4013 2419,'32'-4'53,"-32"4"11,0 0 3,-9-4 1,0 0-55,0-4-13,-9 4 0,0 0 0,-5 0 105,10 4 19,13 0 3,-14 0 1,-13 4-36,9 0-6,9 0-2,0 4 0,0 8-53,-4-4-11,-1 4-3,1 4 0,8 0-9,-4 4-8,-4 4 12,4 4-12,0 0 0,4 4 0,-4 4 0,5-4 0,-5 0 0,9-4 0,9 0 0,-5 0 0,-4 0 0,9-4 0,14 0 0,4-4-9,4 0 9,1-8 0,-1-4-9,19-4 9,-1-4 0,1 0 0,-5-8-9,4-4 9,5-4 0,-4-4 0,-14 0-8,4-4 8,-4-4 0,-5 0 0,1-4 0,-10-4 0,-4-8 16,-4 0-4,4 0 0,-5-8 0,-13 0 6,0 0 1,0-8 0,0 4 0,-4 4 5,-10 8 2,1 0 0,-1 0 0,1 12 12,-10 0 2,-4 8 1,0 8 0,5 4-17,-10 4-3,-3 0-1,3 4 0,1 4-20,4 0-12,4 0 2,-4 0 0,-4 4-111,8-4-23,14 0-4</inkml:trace>
  <inkml:trace contextRef="#ctx0" brushRef="#br0" timeOffset="40411.0915">2835 6703 748,'-31'-24'67,"22"16"-54,9 8-13,0 0 0,-14 0 263,14 0 49,0 0 11,14 0 1,-5 0-228,-9 0-47,0 0-9,18-4-1,9 4 17,-5-4 4,-8 4 1,8 4 0,5 0-17,-4 0-3,-5 0-1,0 4 0,9 0-22,-5 0-5,10 4-1,-19-4 0,1 0-12,-1 0-16,5 8 3,-4-4 1,-5 4 38,0 0 8,0 4 2,4 12 0,-4-4-20,-9 0-3,-9 0-1,9 0 0,0-4 4,-9 4 0,-18-8 0,9 4 0,5 0-16,-1-4 0,-8-4 0,-5 0 0,0-4 0,4 3 0,10-3 0,-5-4 0,-14 0 0,5 0-10,9-4 10,5 4-8,-5-4-35,0-4-6,4 0-2,5 0 0,9 0-131,-9-4-26</inkml:trace>
  <inkml:trace contextRef="#ctx0" brushRef="#br0" timeOffset="40660.737">3384 6735 1627,'-27'4'72,"27"-4"15,0 0-70,0 0-17,-5 8 0,1 0 0,4-8 116,-9 8 20,0 0 4,-5 0 1,-4 4-33,0 0-8,9 4 0,-4 4-1,-5 0-39,0-4-8,-5 0-2,6 0 0,-1 8-28,0-4-6,-5 4 0,14-4-1,9 4-15,0 0 0,-13-4 0,13-4 0,13 0 0,-4 0 0,-4-4 0,8 4 0,-4-4 0,5-1 0,4 1 0,-5-4 0,-4-4-8,9 0 8,4 0 0,1-4 0,-5-4-28,4-4 0,1 0 1,8-4-759,1 1-152</inkml:trace>
  <inkml:trace contextRef="#ctx0" brushRef="#br0" timeOffset="40926.9768">3771 6779 2354,'0'0'104,"0"0"22,0 0-101,0 0-25,0 0 0,13 8 0,0-8 71,-4 4 9,-9-4 1,0 0 1,14-4-66,4 4-16,4-4 0,5 0 0,-4 4 55,-1-4 7,1 0 2,4-4 0,-9 8-52,4-8-12,5 0 0,-4 0 0,-5 0-151,4 4-33,1-4-6</inkml:trace>
  <inkml:trace contextRef="#ctx0" brushRef="#br0" timeOffset="41558.2495">4553 6503 1267,'0'0'112,"0"0"-89,0 0-23,0 0 0,0 0 208,0 0 38,0 0 7,0 0 2,0 0-106,0 0-21,0 0-4,0 0 0,0 0-52,-5 8-11,5 4-1,5 4-1,-5 0-30,4 0-5,-4 4-2,5 0 0,-5 4-12,4 0-2,1 4-8,4 4 12,-5-4-12,5 0 0,0 0 0,0-4 0,5 0 0,-5-8 0,4 0 0,1 0 0,-1-4 0,5 0 0,-4 0 0,-1-4 0,1-8 0,-1 0 0,1-4 0,-5 0 0,0-4-10,0 0 10,0-4-8,0 0 8,-5-4 0,5-4 0,0 0 0,-4 4-8,4 0 8,-5-4 0,1 4 0,-1-4 0,1 4 0,-1 0 0,1 0 0,-1 4 0,1 0 0,-1 4 0,1-4 0,-5 12 8,0 0-8,0 0 8,0 0-8,4 12 8,-4 0 7,5 4 1,4 4 1,-5 4 0,1 4-9,-1 4-8,5-4 12,-4 8-12,4 0 8,-5 4-8,5-4 0,-4 4 0,-1-4 0,1 4 0,-1-8 0,-4 3 0,0 5 8,-4-4-8,-1-4 9,-8 4-9,-1 0 13,1-8-3,-5 0-1,-5 0 0,5-4-1,-4 4-8,-1-12 12,5 0-4,-4 0-8,-5-4 0,4-4 9,1 0-9,-5 0 0,9-4 0,-9 0 0,4-8-12,5 4-59,-4-8-12,-1 0-2,5-8-1205</inkml:trace>
  <inkml:trace contextRef="#ctx0" brushRef="#br0" timeOffset="41935.5531">5623 6799 1440,'0'0'128,"-5"8"-103,1 0-25,-1 0 0,5-8 172,0 0 28,0 0 7,0 0 1,0 0-84,9 4-17,5-8-3,4 4-1,4 0-63,-4 0-12,0-4-2,5 4-1,-5-4-8,4-4-1,1 4-1,-1-4 0,1 4-15,-1-4 0,-4 4-9,0 0 9,5 0-117,-10-4-18,1 4-3,-14 4-917</inkml:trace>
  <inkml:trace contextRef="#ctx0" brushRef="#br0" timeOffset="42097.5826">5726 7019 2001,'0'0'88,"0"0"20,0 0-87,0 0-21,0 0 0,0 0 0,9 12 46,-4-4 5,-5-8 1,9 8 0,4-8-5,5 4-1,0-4 0,5 0 0,4-8-22,0 0-5,-5 4-1,10-8-726,-10 0-146</inkml:trace>
  <inkml:trace contextRef="#ctx0" brushRef="#br0" timeOffset="42546.6953">6527 6247 2336,'-9'-4'52,"9"0"10,-5 8 2,5-4 1,0 0-52,0 0-13,0 0 0,0 0 0,0 0 82,0 0 14,0 0 2,0 0 1,0 0-38,0 0-7,0 0-2,0 0 0,0 0 24,0 0 5,0 0 1,0 0 0,14 8-35,-10 4-7,5 0-2,-4 8 0,-5-4-18,0 4-3,0 4-1,0 0 0,-5 0-16,5 4 10,-9-4-10,5 4 8,4 0-8,-5 0 0,1-4 0,-1 4 8,1-4-8,4 4 0,-5-8 0,1 4 0,4 0 0,0-4 0,0 0 0,0 0 0,4 4 0,-4-8 0,5 0 0,-1 0 0,1-4 0,8-4 0,-4 0 0,5-4 0,-5-4-11,4 4 3,5 4 0,-4-8 0,4-4-17,-5 0-3,1-4-1,4-4 0,-5 0-78,1 0-15,-1 0-3,-4-8-1,5 0-122,-1-4-25</inkml:trace>
  <inkml:trace contextRef="#ctx0" brushRef="#br0" timeOffset="42726.614">6859 6411 1440,'0'0'64,"0"0"12,-9 0-60,5 0-16,4 0 0,-5 4 0,-4 4 272,0-4 51,5 4 10,-1 4 3,-8 4-208,9 0-40,-1 4-9,1 4-2,-5 4-28,0 4-5,9 4-2,-5 4 0,1-4-12,4 4-2,0 4-1,-5-4 0,10 4-15,-5-4-2,0-4-1,0 0 0,0-4-9,0 0-14,0-8 3,4 0 1,1-4-204,-1-4-41</inkml:trace>
  <inkml:trace contextRef="#ctx0" brushRef="#br0" timeOffset="44788.0012">10807 5987 806,'-13'0'72,"-1"-4"-58,-8-4-14,-1-4 0,1-3 333,-5-1 64,0 0 13,0-4 2,4 0-250,-4 0-50,-4 4-11,-1 4-1,1-4-29,-1 8-6,-3-4-1,-1 4 0,-5 0-13,5 4-3,-4 4-1,-1 8 0,-4-4-26,-4 12-5,-1 0 0,1 8-1,-5 0-15,4 12 0,10 0 8,-5 11-8,0 1 0,5 8 0,-1 4 0,1 8 0,8 0 0,1 4 0,-1 0 0,5 4 0,9-8 0,5-4-8,4 0 8,4 0 0,10-8 0,8-4-12,10-4 12,4 0-10,4-4 10,10-8-10,8 0 10,10-4-10,-1-8 19,5-8 4,4-1 1,5-7 0,0-4-22,5-4-5,4-8-1,4-4 0,-4-3 22,4-9 5,-8 0 1,4-8 0,-18 0-14,0-8-13,-5 0 2,-8-8 1,-5 4 10,-5-8 0,-4 0 0,-9-8 8,-5 4 0,-8-4 0,-1-8 0,-8-4 0,-10-4 0,-4 4 1,-4-8 0,-10 12 0,1 0 11,-5 16 3,-13 0 0,4 13 0,-9 3 9,0 12 3,-9 4 0,4 8 0,5 4-27,5 4-8,-1 8 0,5 0 0,9 0-120,9 4-32,5 0-5,4 4-2</inkml:trace>
  <inkml:trace contextRef="#ctx0" brushRef="#br0" timeOffset="44320.6236">10065 6271 1670,'0'0'148,"0"0"-118,0 0-30,0 0 0,9-4 133,-4 0 21,-1 0 4,1 0 1,4-4-62,4 4-12,1 0-2,-1 0-1,5-4-34,0 4-6,0-4-2,5 8 0,-1-8-21,-4 8-5,0-4-1,5 4 0,-10 4-3,1-4-1,-1 8 0,-4-4 0,-4 4 4,-1 0 1,-4 0 0,0 8 0,-9 0 2,0 8 1,-4 4 0,-5 0 0,0 0-17,-5 4 0,-4 4-11,-4-4 11,-1 4-10,1-4 10,-1 0-8,5-4 8,-4 4 0,8-4 0,5 0 0,-4 4 0,4-8 0,4 0-10,10-4 10,-1-4 0,5-4-10,5 0 10,-1 4-8,5-4 8,0 0-11,9-4 11,5 0-13,-1-4 5,5-4-16,0 0-4,5 0 0,-1-8 0,1-4-132,4 0-28,0 0-4</inkml:trace>
  <inkml:trace contextRef="#ctx0" brushRef="#br0" timeOffset="136336.407">-1234 8190 748,'0'0'67,"0"0"-54,0 0-13,5-4 0,-5-8 118,4 0 21,1-4 4,-5 4 1,-5 4-34,10 0-6,4 0-2,-9-4 0,0 4-10,0 0-1,0 0-1,0 0 0,0 8 14,0 0 4,0 0 0,0 0 0,0 0-71,0 0-13,0 12-4,4 4 0,-4 0 24,5 4 5,-1 4 1,-4 0 0,5 8-29,-5-4-5,9 0-2,-9 8 0,4 0-14,1-5 0,4-3 0,-9 0 0,0 4 0,0-4 0,0 0 0,4 0 0,1-4 0,-5 0 0,-5 0 0,10 0 0,-5-4-202,4 0-43,-4 0-9</inkml:trace>
  <inkml:trace contextRef="#ctx0" brushRef="#br0" timeOffset="136933.1972">-1014 7918 1728,'0'-4'76,"-9"-4"16,1-4-73,-1-8-19,-5 0 0,1 0 0,4-8 106,-5 8 18,-17 4 3,8-4 1,10 0-19,-5 4-3,-9 8-1,9 0 0,-5 4-65,1 4-14,4 4-2,-9 4-1,4 12 13,-4 0 2,5 0 1,-5 4 0,0 8-30,0-4-9,0 0 0,4 8 0,-8 0 0,4 12 0,4 4 0,-4 8 0,5 8 0,9 0 0,-14 4-10,13 7 10,10-7 0,-10 4-9,10 4 9,4-4 0,4-24-32,10 0 0,-5 0 0,13 4 0,-8-8 32,17-4 0,0-4 0,-4-4 0,5-8 8,-1-4 9,5-8 2,5 0 0,-1-8-19,5 0-11,0-8 2,9 0 0,-13-4 9,4-4-12,0-8 12,0-4-12,-1 0 12,-3-8 0,-14-4 0,4-4 0,-13-8 0,5-4-8,-1-4 8,-13-4-8,5 0 16,-5-4 4,-9 0 1,4-4 0,-4 0-13,-4-4-18,-5 0 4,0-3 1,0 3 51,4 0 10,-13 4 3,0 0 0,9 4-25,-13 8-5,4 8-1,-5 8 0,1 0 0,-1 12-1,-8 4 0,9 4 0,-1 4-36,1 8-7,-1 0-2,-4 4 0,0 0 26,5 4 0,4 4 0,4 0 0,-4 4-20,9 8 2,5-4 0,4 4 0,0 0-227,9 4-46</inkml:trace>
  <inkml:trace contextRef="#ctx0" brushRef="#br0" timeOffset="137128.52">-523 8405 864,'-18'0'76,"13"4"-60,1 4-16,-1 0 0,1 0 300,4-8 56,0 0 12,0 0 3,0 0-208,9 4-42,0 4-8,9-8-1,-9 4-79,9-4-15,-5-4-3,14 4-1,4-4 16,5-4 3,-4 4 1,4 0 0,-5-4-26,1 4-8,-1-4 0,-4 8 0,-4-4-164,-1 0-36</inkml:trace>
  <inkml:trace contextRef="#ctx0" brushRef="#br0" timeOffset="138381.0182">915 7850 1728,'-18'-16'76,"14"4"16,-5-4-73,0 0-19,-5 0 0,1-4 0,-5 0 128,-5 4 21,5-4 5,-4 4 1,0 0-55,-1 0-10,5 0-2,-4 0-1,-1 0-33,1 8-6,-5 0-2,0 4 0,0 0-18,-9 12-4,0-4-1,-5 8 0,5 4-12,0 8-3,0 4 0,0 0 0,0 4-8,0 0 0,5 4 0,-9 8 0,8-4 11,5 12-3,0 0-8,0 12 12,5 0-12,4 8 0,4-4 0,1 4 0,4-5 0,-5 1 0,5-4 0,9 0 0,5-12 0,-1 0 0,10-4-8,-5 4 8,9-8 0,0-4-10,13 0 10,1-4-8,4-8 8,4-4 0,5 0 0,0-8 0,0-4 0,9-4-8,0 0 8,0-12-8,0-4 8,-9 0 0,9-8 0,0 0 0,0-8 0,0-4 0,-10-8 0,10-4 0,0-4 0,-13-4 0,-1-4 0,1 0 0,-10 0 0,1-4 0,-10-4-9,1-8 9,-19 0 0,1 1 0,-5-1 0,-9-4 0,-9 0 14,0 4 1,-5 4 0,-4-4 0,0 12 28,-4 8 5,4 8 2,-5 4 0,5 12-3,-13 8-1,4 8 0,4 4 0,1 8-25,0 4-5,4-8 0,0 8-1,4 0-68,1 0-14,8 0-2,1 0-1333</inkml:trace>
  <inkml:trace contextRef="#ctx0" brushRef="#br0" timeOffset="137975.5463">322 8042 806,'-18'0'36,"9"0"7,4 0-35,-4 0-8,9 0 0,-9 0 0,-4 8 262,8-4 50,5-4 11,0 0 1,0 0-201,9-8-41,0 4-8,0-4-2,5 0-29,-1 4-7,1 0 0,4-4-1,4 0-7,1 4-2,-10 4 0,5 0 0,5 0-2,-1 0 0,-4 0 0,-4 0 0,-1 4-2,1 0-1,-5 0 0,4 0 0,-8 4-5,-1 4 0,1 0-1,-5 4 0,-5 4 1,1 8 1,-5 4 0,-5 0 0,1-4-9,4 0-8,-23 0 12,10 0-12,-1-4 0,1 4 0,-1-1 0,-4 1 0,5-4-11,4 4 1,-5-8 0,5 8 0,9-4-5,0 0-1,0-4 0,5 0 0,-1 0 16,5 0 12,-4-4-3,8 0 0,5 0-9,9-4 0,-4-4 0,4 4 0,0-8 0,0 0 0,0 0 0,4 0 0,1-4 0,8-4-9,-13 0 9,5 0 0,-1 0-45,5 0-3,-4-8 0,-1 4-712,-4 4-144</inkml:trace>
  <inkml:trace contextRef="#ctx0" brushRef="#br0" timeOffset="174438.0076">3946 9553 1382,'0'0'123,"0"0"-99,0 0-24,0 0 0,9-4 202,-9 4 35,4-4 7,5 8 2,5-4-138,-5 0-28,4 8-6,1 0-1,-1-12-37,5 0-7,0 4-1,5-4-1,-1 0-19,5 0-8,-4-4 0,-1 0 8,5-4-8,0 4 0,0-4 0,-4 4 8,-1 4-8,-8 0 0,-5 0 0,4-4 0,-4 4-102,0 0-22,-9 4-5,0 0-577,0 0-115</inkml:trace>
  <inkml:trace contextRef="#ctx0" brushRef="#br0" timeOffset="174616.6518">4058 9684 1324,'0'0'118,"-4"8"-94,-1 0-24,1 4 0,4-12 196,0 0 36,0 0 6,0 12 2,0 0-112,4-4-23,5-8-4,5 4-1,4-4-57,0 0-12,4-4-3,1-4 0,4 0-12,0-4-2,9 0-1,-5-4-805,-8-4-162</inkml:trace>
  <inkml:trace contextRef="#ctx0" brushRef="#br0" timeOffset="176676.1503">4733 9025 1605,'-14'24'71,"14"-24"15,0-8-69,0-4-17,0-4 0,0 8 0,0 8 98,0 0 16,0 0 3,0 0 1,0 0-16,0 0-3,0 4-1,5 4 0,-5-8-33,4 16-6,-4 8-2,5-4 0,-1-8-19,-4 12-4,0 4-1,0 4 0,0 8-8,0-4-1,-4 4-1,-5 4 0,4-4-11,1 0-3,-1 0 0,1 4 0,-1-4-9,5-8 0,-4-1 0,4-3 0,4-4-101,-4 0-16,0-4-3,5 0-1011</inkml:trace>
  <inkml:trace contextRef="#ctx0" brushRef="#br0" timeOffset="177023.4759">5061 9045 172,'9'-24'16,"-9"24"-16,0-8 0,0 8 0,0 0 380,0 0 74,0 0 14,0 0 4,-9 8-251,0 4-49,0 4-11,4 0-1,-4 4-66,5-4-13,-5 0-2,4 4-1,-3-4-44,-1 8-9,0 4-1,4 0-1,1 0-12,-1 8-3,-4 0 0,9 4 0,0-4-8,5 0 0,-5 4 0,4 0 0,5-4 0,5-5 0,-5 1 0,-1 0 0,6-8 0,4-4-11,0-4 11,0-4-12,-5-4 0,5 0-1,5-4 0,-1-4 0,14-4 13,-4-4 0,-19-4 0,5-8 0,0-8-31,0 4 0,-4-4 0,-5 0 0,-5 4 31,1 1 0,-10-5 0,5 4 0,-9-4 25,0 8 11,-9 4 3,0 4 0,0 4-27,-4 4-4,-1 4-8,1 4 11,-10 0-33,5 4-6,9 4-2,-9 4 0,0 0-172,-4 4-34,-27 20-8,17 0 0</inkml:trace>
  <inkml:trace contextRef="#ctx0" brushRef="#br0" timeOffset="173594.5707">2610 9193 518,'0'0'23,"0"0"5,-9-4-28,9 4 0,0 0 0,0 0 0,-9-4 172,9 4 28,0 0 7,0 0 1,-4-12-64,4 12-13,0 0-3,0 0 0,0 0-17,0 0-4,0 0-1,0 0 0,0 0-48,4-8-10,1 0-1,-1 0-1,1-4-15,-1 0-3,1 4-1,4 0 0,0 0-8,4 0-2,5 0 0,0 4 0,-4 0-6,4-4-2,0 4 0,0 0 0,4 0-17,1-4-4,-1 4-1,1-4 0,-5 0 41,-5 4 9,5-4 2,-4 8 0,8 4-11,-8 0-3,-5 0 0,0 4 0,-9-8-25,0 16 0,9 0 0,-9 4 0,-9 4 0,0 0 0,4 0 0,-4 0 0,-4 0 0,-1 4 0,-8 0 0,4 8 0,0-4 0,0 4 0,-5 0 0,5 4 0,5-4 0,-5-4 0,-9 4 0,9-9 0,4 1 0,5-4 0,-4-4-9,8 4 9,-4 0 0,5-8 0,4-4 0,0 4 0,4 0 0,1-4 0,-5-12 0,13 8 0,1 0 0,-5-4 0,4 0 8,5 0-8,0-4 8,0 0-8,0 0 0,5 0 9,-1 0-9,-4 0 0,-4 0 0,4 0 0,13-4-59,-8-4-4,-5-4-1,0 0-682,0 0-137</inkml:trace>
  <inkml:trace contextRef="#ctx0" brushRef="#br0" timeOffset="174157.6616">3213 9393 1209,'0'0'108,"0"0"-87,-18 0-21,18 0 0,0 0 217,-9 0 39,-9 0 8,9 4 2,9-4-157,0 0-31,-9 4-6,9-4-2,-4 8 12,8 4 2,-4-4 1,0 4 0,5 0-48,-1 0-9,1 0-3,-1 4 0,1 0-7,-1 4-2,5 0 0,0-4 0,4-1-16,-4 1 10,-4 4-10,8 0 8,1-4-8,-5-4 0,0 4 0,0 0 0,4 0 0,-4 0 0,5-8 0,-1 4 0,-4-4 0,5-4 0,-1-4 0,-4-4 0,0 0 0,0-4-11,5-8 11,-5 4-8,0-4 8,4 0 0,-8-4 0,4 0-8,-5-8 8,1 4 0,-5-3 10,4 7-10,1 0 0,-1 4 0,-4 4 0,0 0 0,0 0 0,5 4 0,-5 8 0,0 0 0,0 0 0,0 0 0,4 8 0,5 4 0,0 4 0,5 8-8,-10 8 8,10-1 0,-1-3 0,1 4 0,-5 4 0,4 0 0,1 0 0,-1-4 0,-4 4 0,0 0 9,5 0 3,-14 0 1,-9 0 0,0 0 0,0 0 8,0-4 2,0 4 0,0 0 0,-9 0 1,0-4 1,0 4 0,-5-4 0,5-4-1,-4 0-1,-5 0 0,4-8 0,5 0-5,-4 0-1,-1-8 0,5 0 0,0 0-7,-4-4-2,-1-4 0,5-4 0,0 0-8,0-4-9,0-4 9,5 0-13,-9 0-20,13 0-4,0-4-1,4 0 0,1-4-122,-1-4-24,5 0-4,9 0-1001</inkml:trace>
  <inkml:trace contextRef="#ctx0" brushRef="#br0" timeOffset="177714.6766">3325 10696 1821,'0'0'80,"0"0"18,0 0-78,0 0-20,0 0 0,0 0 0,0 0 86,0 0 14,0 0 2,0 8 1,5 4-24,-5 0-5,0 0-1,0 8 0,4-1-39,1 9-8,-5 0-2,4 12 0,1-4-11,-1 0-2,5 4-1,0-8 0,-4-4-10,4 0 8,4 0-8,-4 0 8,5-4-8,-5-8 0,0 0 0,0 0 0,4-4 0,-4 0 0,0 0 0,0-4 0,5-8 0,-1 0 0,1 0-8,-10-4 8,5-4 12,-4-4 6,4-4 2,-5 0 0,1-8-32,-1 0-7,1-4-1,-1 4 0,1-4 20,-5 4 0,0 4 0,4 4 0,1 0 0,-5 4 0,4 4 0,-4 8 0,0 0 0,0 0 8,0 0-8,0 0 0,14 16 0,-1 0 0,-4 8 8,-4 0-8,-1 4 0,5 4 8,0 4-8,0 0 0,0 0 12,0-8-3,-4 8-1,-1 0 0,-4 0 6,0 8 1,-4 0 0,-1 0 0,1 0 3,-1 12 1,-8-4 0,-5-4 0,9-8-2,-9 0 0,0-8 0,-5 0 0,5-4-4,0-4-1,0 0 0,-4-4 0,-1 0-4,1-8-8,8-4 11,1-4-11,4-4 0,-5 0-16,5-4 2,0-4 0,-4-4-34,4-4-8,0 0 0,0 0-1,9-8-127,-5-4-24,1-8-6</inkml:trace>
  <inkml:trace contextRef="#ctx0" brushRef="#br0" timeOffset="177922.1725">4009 10867 2016,'0'0'179,"-5"4"-143,1 4-36,-5-4 0,4 0 90,1 4 11,4 0 3,-5-4 0,1 8-16,-1-4-4,5-8 0,5 8 0,-1 0-38,5-4-8,0 4-2,5-4 0,4-4-36,4 4 0,-4-8 0,5 4 0,-1 0 0,-4 0 0,0 4 0,5-8 0,-5 4 0,4 0-16,-4 0 4,5 0 0,-5 0-114,4 0-23,-8 0-5</inkml:trace>
  <inkml:trace contextRef="#ctx0" brushRef="#br0" timeOffset="178103.5249">4099 11119 1612,'-9'4'144,"-5"8"-116,5-4-28,-4 4 0,4-4 169,-5 4 28,5-4 6,5 4 1,-1-4-104,5-8-20,0 0-4,0 0 0,9 4-54,9 0-10,-4-4-3,4 4 0,4-4-9,5 0 0,0-8-10,5 0 10,4-4-72,-5 0-8,1-4-1,4 0-1007</inkml:trace>
  <inkml:trace contextRef="#ctx0" brushRef="#br0" timeOffset="178615.2282">4935 10544 979,'-27'-12'43,"27"12"9,-18-4-41,0 4-11,-4 0 0,4 4 0,0 4 353,4 0 69,-4-4 14,0 12 2,5-4-301,-5 4-60,4-4-12,1 4-2,4-4-34,0 4-6,0-4-2,4 4 0,1-4-21,4 8 8,4 0-8,1 0 0,4-4 0,4 3 0,5-3 0,0 8-8,5-4 8,-1 0-10,1-8 10,4 4-10,4 8 10,-4-8 0,5-4-9,-5 4 9,0 0 0,-5 4 0,0 0 0,-4-4 0,0 4 0,-4-4 0,-5 0 0,-9 4 8,0 0 2,-9 0 0,0 0 0,-5 0 0,-4 0 2,5-4 0,-5 4 0,0-4 0,-4 0-3,-1 0 0,-4 0 0,9-8 0,0 0-9,-4-4 0,-1 0 0,5-8 8,5 0-8,4-4 0,0 0-12,0-8 12,0 4-16,9-4 5,0-4 1,4 0 0,1-4 10,-1-4-12,5-8 12,0 12-12,0-8 12,0 0-8,5-8 8,-1-4-8,1-4 8,-1 4 0,1 0 0,-1-7 0,1 3 0,-5 4 0,0 8 10,-5 4-10,-4 8 0,0 0 0,-4 8 0,-10 0 0,1 4 56,-5 8 6,4 0 1,-4 8 0,5 4-35,-5 4-6,4-4-2,-4 0 0,9-4-31,0 0-6,0-4-2,9 0-911,5-8-182</inkml:trace>
  <inkml:trace contextRef="#ctx0" brushRef="#br0" timeOffset="180344.3683">-1409 12650 1497,'-9'-8'133,"-5"0"-106,5 8-27,-9 0 0,5 0 167,-10 4 28,5 0 5,-4 4 2,-1-4-100,1 4-20,-1 4-4,1-4-1,0 0-39,4 0-8,0 0-2,0 4 0,0 0-20,4 0-8,1-4 0,4 4 0,0 0 0,4 0 0,1 4 0,4-4 0,4 4 0,-4-4 0,0 4 0,9 4 0,5-8 0,-1 0-12,1 4 12,8 4-10,-4-4 10,5 0 0,-10 8-9,9-4 9,-4-4 0,5 0 0,-14 8 0,13-4 0,-17 0 0,-1 0 0,5-4 0,-4 4 0,4-4 0,-9-1 12,0 1-12,-9 0 12,4 0 12,-4 0 2,0-4 1,-9 0 0,5 0 3,-1 0 1,-8 0 0,0-4 0,4 4-18,4-4-3,-13 0-1,5-4 0,-1 0-9,5-4 8,0 0-8,0 0 8,5-4 0,-1 0-8,1 0 12,8-4-4,5 8-57,-4-12-12,-1 0-3,5 4 0,0-4-164,5 0-34,4-20-6,9 12-2</inkml:trace>
  <inkml:trace contextRef="#ctx0" brushRef="#br0" timeOffset="180753.6858">-1328 12878 2134,'0'0'95,"0"0"19,0 0-91,0 0-23,0 0 0,0 0 0,0 0 119,0 0 19,0 0 4,0 0 1,0 0-35,0 0-6,0 0-2,0 0 0,0 0-59,0 0-12,0 12-2,-5 4-1,1-4-14,-1 4-4,5 8 0,5-4 0,-5 8-8,4 0 0,-8 0-12,4 0 12,4 0 0,1-4 0,-5 0 14,9 0-4,0-1-10,0-3 0,4-8 0,1 4 0,-10-4 0,5 0 0,9-4-8,-4-4 8,-5 0 0,4 0 0,5-4-9,-4 0 9,-5-4 0,0 0 0,0-4 0,4-4 0,-4 0-10,5 0 10,-5-8-8,4-8 8,1 5-18,4-9 2,-14 0 0,10-8 0,3 0-6,-8 0-1,5-4 0,-5 0 0,4 4-93,-4 0-18,0 4-4,5 0-656,-5 4-131</inkml:trace>
  <inkml:trace contextRef="#ctx0" brushRef="#br0" timeOffset="180986.4693">-771 12482 2188,'0'0'48,"0"0"11,0 0 1,0 0 1,0 0-49,0 0-12,-4 4 0,4-4 0,0 0 117,0 0 21,0 0 4,4 12 1,-4-12-62,0 16-12,0-4-2,0 4-1,0 4-29,0 4-5,0 0-2,-4 8 0,-1 0-9,5 0-1,0 4-1,5 8 0,-5-4-19,-5 4 10,1-4-10,8 0 8,-4 0-8,5 0 0,-5 0 0,4 0 0,5-4 0,0 0 0,5-5 0,-1-3 0,5-8-8,0-4-1,-4-4 0,4 0 0,0-4-7,0-4-2,4-8 0,-4-4 0,-4-4-1,-1-4 0,10 4 0,-5-12 0,-5 0-3,-4-3-1,0-5 0,-4 0 0,4 0 23,-9-4 0,-5 0 12,-4 4-4,5 4-8,-5 4-9,-5 4 9,1 4-13,4 0 28,-9 8 5,0 4 2,0 12 0,4 0-22,-8 4 0,4 4 0,4 4 8,-8 4-94,4-4-18,4 8-4,-4 0-1100</inkml:trace>
  <inkml:trace contextRef="#ctx0" brushRef="#br0" timeOffset="182225.001">1387 12870 1782,'0'0'79,"-4"-8"16,4-4-76,-4 4-19,-1 0 0,5 8 0,-4-8 104,-1 0 18,5 0 3,-4 0 1,4 8-111,0 0-15,4-12-18,5 12 4,-9 0-142,9-4-29</inkml:trace>
  <inkml:trace contextRef="#ctx0" brushRef="#br0" timeOffset="182155.1822">1464 12918 1497,'0'20'133,"0"-20"-106,0 0-27,0 0 0,0 0 272,0 0 48,-5 0 11,5 0 1,0 0-196,0 0-40,0 0-8,0 0-2,0 0-46,-4 16-8,-1 0-3,1 8 0,-1-4-5,1 0-2,4 4 0,0-4 0,0 4-35,0 0-7,0-4-2,0 4 0,4-4 22,-4-1 0,5-3 0,-5 0 0,4-12-194,-4 4-34,0 0-8</inkml:trace>
  <inkml:trace contextRef="#ctx0" brushRef="#br0" timeOffset="182474.3263">1653 13066 691,'-9'24'30,"4"-8"7,10 0-29,-5 4-8,0-4 0,0 4 0,0-5 364,-5 5 72,1 0 15,-1 0 2,1-4-279,-1-4-56,5-12-11,0 0-3,0 0-60,0 0-12,9 4-2,-9-4-1,0 0-21,0-4-8,9-4 0,0 0 0,5 0 9,-5-4-9,-5 0 8,1-4-8,4-4 8,4 1-8,-4-1 0,5-4 8,-1 4-8,-4-4 0,5 4 0,-5 0 0,4 0 0,-4 4 0,0 4 9,5 4-9,-5 4 8,0 0-8,0 4 8,9 0-8,-9 4 23,0 4 0,4 4 0,-4 4 0,-4-4-11,4 8-1,-5 0-1,1 0 0,4-4-10,-5 0 12,1 4-12,-5-4 12,0 0-12,0-1-17,0-3 4,0 0 1,0 0-148,0-12-30,9 8-6,-5-4-922</inkml:trace>
  <inkml:trace contextRef="#ctx0" brushRef="#br0" timeOffset="183591.2698">2039 13098 979,'0'0'43,"0"0"9,-4 0-41,4 0-11,0 0 0,0 0 0,0 0 292,0 0 56,13-8 11,1 0 2,4 0-269,-5 0-53,1 0-11,4-4-3,13 0-14,-4 0-3,-4 4-8,-5 0 12,4 8-12,-4 0 8,0 0-8,-4 0 0,-14 0 60,0 0 5,9 12 2,-5 4 0,-4 0-3,5 4 0,4 0 0,0 0 0,-5 0-51,-4 4-13,0-4 0,0 3 0,14 1 0,-10-4 0,-8 0 0,8-4 0,14 0 54,-9-4 8,0-4 2,0 4 0,5-4-52,4-8-12,0 0 0,0 0 0,-9-12-48,4 4-13,14-4-3,-4-8 0,-10 0 64,1 0 18,-5-4 1,4 0 0,-9-3-19,1 3 8,-14 4-8,9 0 0,4 4 20,-8-4-2,-9 0-1,-1 8 0,-4 0 13,9 4 2,-4 4 1,-10 4 0,-8 0-12,4 8-2,9 0-1,0 4 0,-14 0-28,10 0-6,17 0 0,-8 0-1,-1 0-174,-4-4-34</inkml:trace>
  <inkml:trace contextRef="#ctx0" brushRef="#br0" timeOffset="183211.8229">2197 12654 2185,'-14'8'96,"14"-8"21,0 0-93,0 0-24,0 0 0,-9 8 0,9-8 125,-4 8 21,4-8 4,-5 12 1,-8 0-67,8 8-12,10-4-4,-5 8 0,-5 4-44,5 0-8,0 0-3,5 4 0,4-4-13,-5 4 0,-4 0 0,0-4 0,14 0 0,-14 4 8,-5-4-8,1 4 0,4-4-59,0 4-14,-5-5-3,1 1-775,-5-4-154</inkml:trace>
  <inkml:trace contextRef="#ctx0" brushRef="#br0" timeOffset="184695.8034">4112 12438 1094,'-4'8'97,"-10"-8"-77,-8-8-20,-1 4 0,1-4 296,-5 0 55,-5 0 11,-4 4 2,-4 0-209,-1 4-43,1 0-8,-9 4-1,-10 4-59,10 4-12,13 0-3,-5 8 0,1 4 1,-1 0 0,-4 8 0,14 4 0,-1 8-30,-4 8 0,-9 0 0,9 12 0,9 0-23,-4 0-4,-14 0-1,9 8 0,18-8 28,5 0 0,4-1 0,-5 1 0,5-8 0,14-8 0,17-4 0,1-4 0,-5-4 0,13-8 0,9 4 0,14-12 0,-9-8 10,9-4 7,5-8 2,8-8 0,10 4-19,-5-8 0,-5-8-8,5-4 8,-5-8-8,1 0 8,-10-4 0,5-4-9,-9 4 9,-4-4 0,-1 0 0,-8-4 0,-1-4 0,-13 1 0,-9-13 0,0 0 0,0-4 9,-4 0-9,-14 4 12,-5-8-12,-8 8 14,-10 4-4,1 0-1,-10 4 0,5 0 30,-9 12 5,0 0 2,-4 8 0,4 8 0,-9 8 0,4 0 0,-4 12 0,-4 4-28,4 8-6,13 8 0,-8 0-1,-5 4-111,9 4-23,9-4-4,18 4-1</inkml:trace>
  <inkml:trace contextRef="#ctx0" brushRef="#br0" timeOffset="184200.8193">3492 12838 1324,'0'0'118,"0"0"-94,0 0-24,0 0 0,0 0 212,4-8 39,5 0 7,-4 4 2,-5-4-192,0 0-37,13-4-8,1 4-2,-1 4-13,1-4-8,8 0 10,1 4-10,4 0 12,-5 0-4,-8 4-8,4 4 12,9-4 16,-9 4 2,-18-4 1,0 0 0,9 8 10,-5 0 3,-4 8 0,-9-4 0,-9 4-4,9 4-1,9 0 0,-9 0 0,-18 0-39,0 4 0,14 4 0,-1-4 0,-4 0 0,0 4-12,-4 0 4,13 4 0,4-4-17,-4 0-3,-4 0-1,4-1 0,9-7 52,-5 0 10,1-4 3,4-4 0,4 0-58,5-8-11,5 4-3,-5-4 0,-9-4 36,13 8 0,14-4 0,-4-4 0,-14-4-48,9 0-2,4-4-1,5 0 0,0 0-174,0-4-35,-4-4-8</inkml:trace>
  <inkml:trace contextRef="#ctx0" brushRef="#br0" timeOffset="181811.4529">407 12862 1555,'0'0'138,"0"8"-110,0-8-28,0 0 0,0 0 177,0 0 31,-9 8 5,9-8 2,0 0-78,0 0-15,-9 8-3,5 0-1,-1 4-44,1 0-9,4 4-1,0 4-1,-5-4-42,10 4-8,-5 4-1,4 0-1,1 4-11,-5-4 0,4 4 0,1-4 8,-1 0-8,5-4 0,-4-1 0,-1-3 0,5-4 0,0 0 0,-4-4 0,8-4 0,-4 0 0,0-4 0,0-4 0,5 0 0,-5-8 0,4 0-14,1-4 5,-1-7 1,1-1-1,-5 0 0,4 0 0,-4 4 0,0 4 9,0 0 0,-4-4 0,4 8 0,0-4 0,-5 4 0,-4 12 0,0 0 0,0 0 0,9-4 8,-9 4-8,0 0 0,9 4 12,0 8-3,0 4 0,5 0 0,-10 4-9,5 8 12,0-4-12,0 8 12,0-4-12,0 3 8,-4-3-8,4 4 8,-5 0-8,1 4 10,-10-4-10,5 4 10,0 0 1,-4 0 0,-10 4 0,5-4 0,-4-4 5,-1-4 2,1 4 0,-5-4 0,0 0-2,0 4-1,0-8 0,4-4 0,-4-4-3,-4-8 0,4-8 0,0 0 0,0 0-4,0-8 0,4 0-8,-4 0 12,0-4-12,9-4 0,-9 0-12,9-12 12,5 4-39,4-4-1,-5 4 0,10-4 0,8 0-151,5-4-30,-4 0-7</inkml:trace>
  <inkml:trace contextRef="#ctx0" brushRef="#br0" timeOffset="186301.4421">6486 12654 1868,'-9'-4'41,"5"4"9,-5-4 2,9 4 0,0 0-42,0 0-10,0 0 0,0 0 0,0 0 28,0 0 3,0 0 1,18 0 0,9 0 3,4 4 1,-8-4 0,4 4 0,0 0-22,0 0-4,-5 0-1,-4 4 0,5 0 0,-5 0 0,-5 0 0,5 4 0,-9-4 6,-4 4 1,-1 0 0,-4 4 0,0-4 5,-4 4 2,-5 4 0,4 0 0,-4 0-9,-4 0-2,-1-4 0,1 4 0,-5 0-1,0 4-1,-5-4 0,5 0 0,-4-4 4,-1 0 1,-4 0 0,0-4 0,5 0-5,-1-4-1,10 0 0,-5-4 0,4 4-21,5-4-5,-4-4-1,4 4 0,4-4-37,5 0-7,0 0-2,0 0-614,0 0-123</inkml:trace>
  <inkml:trace contextRef="#ctx0" brushRef="#br0" timeOffset="186611.2088">6945 12622 2023,'0'0'89,"0"0"19,-5-8-86,-4 4-22,5-4 0,-5 4 0,0 0 111,-5 0 17,1 0 4,4 4 1,-5-4-33,1 8-6,-1 0-2,1 0 0,0 0-48,-1 8-9,5 0-3,-4 0 0,-1 8-18,5-4-4,0 4-1,0 4 0,-4 0-9,8 0 0,-4 4 0,5 4 0,-1-4 0,5 0 0,5-4 0,-1 4 0,1-4 0,-1 0 0,5-4 0,5-4 0,-1 0-11,5-4 11,0-4-8,0 0 8,0 0-12,-5-4 4,5 0 0,5-4 0,-1 0-107,5-8-21,0 0-4,0-4-642,0 0-129</inkml:trace>
  <inkml:trace contextRef="#ctx0" brushRef="#br0" timeOffset="186802.7216">7318 12678 1555,'-4'4'138,"4"4"-110,-9-4-28,4 4 0,5-8 230,0 0 41,0 0 8,0 0 1,0 0-177,0 0-36,0 0-7,9 4-2,5 0-36,4-4-7,-5 0-2,5 0 0,0-4-13,-4 0 0,8 4 0,-4-8 0,-5 4-16,5-4-5,5 0-2,-1 0 0,-4 0-121,0 0-25,5 0-5,-5 4-869</inkml:trace>
  <inkml:trace contextRef="#ctx0" brushRef="#br0" timeOffset="187316.5317">7957 12306 1670,'0'0'148,"0"0"-118,0 0-30,-9 0 0,-5 0 172,-4-4 29,5 4 6,-5 0 1,4 4-80,1 0-15,-5 0-3,4 0-1,5 4-61,0 0-12,5 4-2,-1-4-1,-4 4-33,5-4-16,4 4 2,9 0 0,-9 0 14,4 4 8,-4 0 0,5 0-8,17 4 0,-4-4 0,0 4-12,0 0 3,14 0-12,-5-4-3,0 4 0,4-4 0,0 4-7,1-4-1,-5 4-1,0 0 0,-5 0 15,1-4 3,-5-4 1,0 8 0,0-4 5,-9 0 1,-5 0 0,1 0 0,-1 0 8,-8 4 0,-1-4 0,1-4 0,-10-4 0,5 0 9,-4 0-1,-1-4-8,-4 0 12,0-4-12,0 0 12,0 0-12,-4-4 14,4-4-4,-5 0-1,6-4 0,-6-4-9,5 0 8,9-8-8,5 0 8,4-4-8,0 0 0,4-4-12,5-4 12,9-4-12,0 4 12,0-4-12,4-4 12,1 0-10,4 0 10,-5-4 0,1 4-9,-5 0 9,4 4 0,-4 0 0,-4 8 0,-5 0 25,0 8 1,0 4 0,-5 0 0,-8 4 10,-1 4 3,-4 0 0,0 8 0,-4 0-3,-5 4 0,0 4 0,-9 4 0,4 0-12,-4 8-2,-4 0-1,4 0 0,0 4-21,0 4 0,5-4-10,-1 4 10,10 0-97,-1 0-13,5 4-2,0 4-1134</inkml:trace>
  <inkml:trace contextRef="#ctx0" brushRef="#br0" timeOffset="187625.9983">8676 12770 2437,'0'0'53,"0"0"11,0 0 3,0 0 2,0 0-55,0 0-14,0 0 0,0 0 0,9 4 0,9-4 0,0 0-9,4-4 9,1-4 12,4 0 8,0 0 1,9-8-751,-5 4-150</inkml:trace>
  <inkml:trace contextRef="#ctx0" brushRef="#br0" timeOffset="187475.6976">8658 12450 1440,'0'0'128,"0"0"-103,0 0-25,0 0 0,0 0 222,4 4 39,1-4 8,4 4 2,4-4-195,1 4-40,-1-4-7,5 0-1,0-4-15,0 0-2,0 4-1,5 0 0,-5 0-10,4 0-16,-4 0 4,5 0-736,-10 0-148</inkml:trace>
  <inkml:trace contextRef="#ctx0" brushRef="#br0" timeOffset="187924.4234">9436 12046 2336,'-9'4'104,"9"-4"20,0 0-99,0 0-25,0 0 0,0 0 0,0 0 75,0 0 9,0 12 3,0-4 0,-5 8-19,5 0-3,0 0-1,5 4 0,-5 4 0,-5 4 0,5 0 0,0 0 0,0 4-51,-4-4-13,4 8 0,0 0 0,4-4 0,1 0 0,-1 0 0,1-4 0,-1 0 0,5-4 0,-4 0 0,4 0 0,0-4 0,4-4 0,-4 0 0,5-8 0,-1 4-48,5-8-13,0 0-3,0-4 0,0-4 12,5 0 3,-5-4 0,9 0 0,-5-8-182,-4 0-36,5-4-7</inkml:trace>
  <inkml:trace contextRef="#ctx0" brushRef="#br0" timeOffset="188064.2327">9885 12358 1908,'0'0'84,"0"0"18,0 0-82,-9 0-20,0 4 0,9-4 0,0 0 159,-4 12 27,-10 8 6,1 0 0,8 8-92,1 0-20,0 8-3,-1 0-1,5 4-42,-4 4-9,4 0-1,-5 8-1,10-4-36,-5-4-7,0 0-2,0-4 0,0 0 14,0-4 8,0-4-10,0 0-842,0-4-168</inkml:trace>
  <inkml:trace contextRef="#ctx0" brushRef="#br0" timeOffset="188507.826">6855 14121 1209,'0'0'53,"0"0"12,0 0-52,0 0-13,0 0 0,0 0 0,0 0 268,0 0 50,0 0 10,9 0 3,-5-8-210,10 4-41,-5 0-9,0 0-2,9 4-69,0-4 0,0 4-17,4 4 3,1-4 25,-5 4 5,-5 4 0,1 4 1,4-4 7,-5 8 0,-4-4 1,0 8 0,0-4-12,-4 0-2,-5 4-1,-5 4 0,1 4-2,-1-4 0,1 4 0,-5 4 0,0-8-8,-5-1 8,1-3-8,-1-4 8,-4 0-8,-4 4 0,4 0 0,0 0 0,-5-8-36,5 0 1,0 0 0,9 0 0,-4-4-180,4-8-36,-5 4-7</inkml:trace>
  <inkml:trace contextRef="#ctx0" brushRef="#br0" timeOffset="188752.7602">7296 13993 230,'0'0'20,"0"0"-20,0 0 0,-5 8 0,5-8 475,-13 12 90,-1-8 19,1 4 3,-1 0-403,-4 4-80,-4 4-16,4 0-3,0 0 4,4 8 1,-4 0 0,5 4 0,-1 4-48,1-4-10,-1 4-1,5 0-1,0-8-14,5 4-4,4 0 0,0-1 0,4 5-12,5-8 0,0-4 0,5-4 0,-5-4 0,9 0 0,-5 0 0,10-4 0,-5 0-13,9-8 1,-5 0 0,1 0 0,-1-8-30,1-4-6,-1 8 0,5-8-1,-9 0-88,0-4-18,0 0-3,0 0-971</inkml:trace>
  <inkml:trace contextRef="#ctx0" brushRef="#br0" timeOffset="188923.5544">7556 14165 2664,'-9'20'118,"9"-20"24,0 0-114,0 0-28,-4 8 0,4-8 0,0 0 53,0 0 5,0 0 1,9 8 0,4-4-29,1 0-6,4-4 0,0 0-1,0-4-23,4 4 0,1-4 0,-1 4 0,1-8-62,-5 4-17,4 4-3,-4 0-745,-4-4-149</inkml:trace>
  <inkml:trace contextRef="#ctx0" brushRef="#br0" timeOffset="189125.5697">7583 14476 2095,'0'0'92,"0"0"20,0 0-89,0 0-23,0 0 0,9 4 0,5 4 24,-1-4 1,1-4 0,4-4 0,4 0-25,1 4 0,8-4 8,1-4-8,-10-8 0,5 4-11,9 0 3,-4-4-957</inkml:trace>
  <inkml:trace contextRef="#ctx0" brushRef="#br0" timeOffset="189310.0147">8249 13809 2016,'0'0'179,"-5"4"-143,-4 0-36,9-4 0,0 0 134,0 0 20,-4 8 4,4 4 1,0-4-43,0 8-8,0 0-1,4 4-1,1 0-54,-1 4-10,5 0-2,-9 4-1,5 0-23,-5 4-5,9 4-1,0 0 0,-9 0-10,4-4-14,1 4 3,-5 0 1,4 0 10,1 0 8,-5-12-8,4 0 11,1-5-115,-1 1-24,1-4-4,-1 0-1127</inkml:trace>
  <inkml:trace contextRef="#ctx0" brushRef="#br0" timeOffset="189777.1663">8465 13969 2649,'0'0'117,"0"0"25,4-12-114,1 0-28,8 0 0,-4 4 0,0-4 0,5-4 0,4 4 0,4 0 0,10-4 57,-5 4 6,4 0 1,0 0 0,1 4-64,-1 4 0,1 4-14,-5 4 2,0 0 27,-9 4 5,0 4 0,-5 0 1,-4 4 15,0 0 4,-9 8 0,0-4 0,-9 8-3,5 0 0,-5 4 0,-5 0 0,1 0-15,-5 4-3,0 0-1,0 4 0,0-4-5,0 4-1,0 0 0,0 4 0,0 0 8,4-9 0,1-3 1,4-4 0,0-4-1,9-4 0,-5-4 0,10-4 0,4 0-20,4 0 8,5-4-8,5-4 0,-1-8 0,5 0 0,5 0 0,4-4-12,0-4-83,4-8-17,1 0-3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1:37:51.45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98 52 2210,'0'0'98,"0"0"20,0-4-94,0-4-24,-4-8 0,-1 8 0,5 8 92,0 0 13,-4-8 3,4 8 1,-9-8-1,9 8-1,0 0 0,0 0 0,-9 12-50,9 4-9,4 4-3,5 8 0,0-4-16,0 12-3,-18 4-1,14 12 0,4 4 3,-5 4 0,-8-4 0,4 8 0,-5-8-28,1 4 0,-10 3 0,5-3 0,-4-4-46,4 0-14,0-4-4,0 4 0,0-12-51,0 0-10,4 0-3,1-8-716,-1-4-144</inkml:trace>
  <inkml:trace contextRef="#ctx0" brushRef="#br0" timeOffset="757.392">-289 616 1843,'-4'-20'40,"4"0"9,-5 8 2,1-4 1,-5 0-42,5-4-10,4 4 0,4 0 0,-4-4 95,0 4 17,9 4 3,0-8 1,4-4-28,1 0-6,-5-4-1,13 4 0,5 4-8,0-4-1,-9-8-1,5 8 0,4 4-41,0-4-8,-5-12-2,5 0 0,5 12 37,-10-8 7,-4-4 2,0 4 0,0 0-36,9 0-7,5-8-2,-1 4 0,1 0-8,-1 4-1,-4 0-1,5 4 0,-6 8-11,1 0 10,-4 0-10,-1 4 10,1 8-10,-5 4 8,-5 4-8,1 8 8,-1 0 11,-4 16 1,0 8 1,-4 12 0,-5 4-21,0 12 0,-5 8 0,1 8 0,-5-4 0,-5 4 0,1 0 0,-1 12 0,1-12 0,-5 4-15,4-8 3,1 4 0,4-17 2,-5 1 1,1-8 0,-1 0 0,10-12-9,-1-4-2,5-8 0,-4-4 0,4-12-1,0-12-1,0 0 0,9-8 0,0-8 1,0-4 0,9-8 0,-5-4 0,-4-4 9,5 0 1,-1 4 1,1 0 0,-1 0 10,1-4-12,-5-7 12,4 11-12,-4 12 12,5 0 0,-1 0 0,-4 8 0,0 4 0,0 12 0,-4 0 8,4 8-8,-5 4 10,1 0-2,4 4-8,-5 4 12,5-1-3,-4 5-1,4-4 0,0 0 0,0-4 0,0 4 0,4-4 0,-4-4 0,5-4 1,-1 0 0,5-4 0,0-4 0,0-4-21,0-4-4,5-8 0,-5 4-1,0-8 17,-5 4 0,5-12-8,0 0 8,5-4 0,-10 0 0,1-4 0,-1-3 0,0-1 0,-4 0 11,-4 4-11,-5 0 10,4-4 2,1 4 0,-5 8 0,-5 0 0,1 4-12,-1 8 0,-4 0 0,0 12 8,-4 8-8,0 8 0,-1 12 0,-4 4 0,5 0 0,4 4 0,0 8 0,0 4 0,4-4 9,1 3 7,-1-7 0,10 0 1,-1-4-5,1-4 0,-5 0-1,9-8 0,9-4-31,0-4-7,0-4-1,4-4 0,9-4 39,-4-8 7,5 0 2,-1-8 0,-4-4-114,5 0-22,4-8-5,0-8-1171</inkml:trace>
  <inkml:trace contextRef="#ctx0" brushRef="#br0" timeOffset="1589.4482">2032 448 1785,'0'16'159,"0"-16"-127,4 0-32,5-12 0,-4 0 40,8 0 3,1-4 0,8-4 0,0-8 34,5 4 7,-9 4 2,9-4 0,0 0-19,5 4-4,-5 4-1,0 4 0,0 8-10,-9 0-1,-18 4-1,27 0 0,-27 0-7,18 12-2,-9 0 0,0 8 0,0 4-7,-5 0-2,-4 4 0,5 4 0,-5 4-16,0-4-4,-5 4-1,5 0 0,0-4-11,0 0 0,0-4 0,0-1 8,0-3-8,5 0 0,-1-4 0,1-4 0,4-8-16,0 0-6,4-8-1,-4 0 0,5-4 23,-1-8 16,5-8-2,-4 0-1,4 0-13,0-4 0,-5-7 0,5-1 0,-4-4 0,-1 4 0,5 0 0,-4 4 0,-5 4 8,4 8-8,1 4 0,-6 4 9,1-4-9,5 4 0,-5 4 0,0 4 8,0 8 15,-5 0 2,5 8 1,-4 4 0,4 0-3,-5 4-1,1 0 0,4-4 0,-5 4-11,10-4-3,-5 4 0,4-4 0,5 0-8,-9-4 0,-4-5 0,-1 1 0,5-4 0,5-8 0,-1 4 0,1-8 0,-5-4 0,4 0 0,1 0 0,4-7 0,-5-5 0,1-4 0,-1-4 0,5 0 0,-4-4-36,4-4-2,0 0-1,0-4 0,0 8-149,0 0-31,-5 4-5</inkml:trace>
  <inkml:trace contextRef="#ctx0" brushRef="#br0" timeOffset="1108.5525">2184-128 2649,'-4'24'58,"-5"-16"12,0 0 2,0 0 4,4-4-61,5-4-15,5 12 0,-5 4 0,-5 8 105,5 0 19,5 4 3,-5 4 1,0 4-103,4 8-25,1 0 0,-5 4 0,0 0 20,0 0 0,0-4-1,0 8 0,0-8-31,4 0-5,1-4-2,-1 0 0,5-9-36,-9 1-7,0-4-2,5 0 0,-5-4-204,4-4-42</inkml:trace>
  <inkml:trace contextRef="#ctx0" brushRef="#br0" timeOffset="1835.4032">3246 248 2372,'0'12'52,"-5"4"12,5 4 1,-4 0 1,-1 4-53,1 0-13,4 0 0,-5 8 0,1 0 100,4 0 18,-5 0 3,1-4 1,4-4-53,4 4-10,1-5-3,4-3 0,0-4-35,4-8-7,1 0-2,4-4 0,4-8-12,0 0 0,1-4 0,4-8 0,0 0 0,4-7 11,-8-1-11,-1 4 10,-13-8-2,5 0-8,-1-8 12,1 0-4,-10 8 1,5-4 0,-4 0 0,-5-4 0,-5 0 2,-4 12 0,0 0 0,0 8 0,-9 0 0,-4 4 0,-5 4 0,0 8 0,4 8-11,1 0 0,4 0 0,0 4 0,0 0-93,9-4-24,0 4-5</inkml:trace>
  <inkml:trace contextRef="#ctx0" brushRef="#br0" timeOffset="2355.3581">4851 104 2408,'-5'4'53,"-4"0"11,9-4 3,-9 8 0,5 0-54,-5 4-13,4 4 0,-4 0 0,0 4 60,0 4 8,5 0 3,-5 8 0,4-4-35,-4 8-8,5 0 0,-5 4-1,0 0-11,0-8-3,0 0 0,0 0 0,-5 0-13,5-4 11,0-5-11,0-3 10,0-4-10,9-4 8,-4-4-8,4-8 8,0 0-8,0 0 0,9-20 0,-5-4 0,5-7 0,0-5 0,5-4-10,8-4 10,-4 4 0,0 0 0,-4 0 0,4 4 0,0 4 12,0 0-4,0 4 0,0 0-8,-5 4 29,1 0-1,-1 4 0,-4 8 0,0 4 1,-4 0 0,-5 8 0,13 4 0,-4 4 3,-4 8 0,-5-4 0,0 12 0,4 0-8,-4 8 0,5 0-1,-5 4 0,0 0-15,-5 0-8,1-4 10,-1 8-10,1 0-11,-1-8-8,5 0-1,5 0-1,-5-8-107,0-9-22,4 1-4,5-12-703,0-4-141</inkml:trace>
  <inkml:trace contextRef="#ctx0" brushRef="#br0" timeOffset="2584.0506">5201 264 1094,'0'0'97,"0"0"-77,0 0-20,0 0 0,0 12 239,5 4 44,-5 8 9,0-4 1,0-4-116,0 8-23,-5 4-5,5-4-1,5 0-53,-5 0-11,4 0-3,1 0 0,-1-8-36,5 4-7,-4 0-2,8-4 0,1-4-12,-1-4-4,-4-1 0,5-7 0,-1 0-5,1-4-2,4-7 0,-5-9 0,1-4-3,-1 0-1,1 0 0,-1-4 0,1 0-9,-1-4 10,1-4-10,-1 4 10,1-8-10,-1 4-17,1 4 4,-1-4 1,5 8-89,0 0-18,5 4-3,-5 4-1,-5 0-102,-4 8-21,0 4-4</inkml:trace>
  <inkml:trace contextRef="#ctx0" brushRef="#br0" timeOffset="3009.9061">5705 220 748,'0'16'67,"0"4"-54,-4 4-13,-1 0 0,1 0 246,4 0 46,-9-4 10,0 4 2,9 0-136,-14-4-26,1 4-6,4-4 0,4 4-38,5-8-7,0 0-2,5-4 0,-5 0-42,-5-4-9,5-8-2,0 0 0,0 0-57,9-12-12,-4 4-3,4-8 0,4 0 60,1-4 11,-5 0 2,4-8 1,1-8-10,3 4-1,-8 0-1,5 0 0,4 0-26,-5 4 0,1 4 0,4 0 0,-5 4 20,5 0-2,-4 4 0,-1 8 0,1 0-10,-5 4-8,-9 4 9,13 4-9,-13-4 20,14 12-3,-10 4 0,5 4 0,-4 0-5,-5 4 0,0 0-1,0 4 0,0-8-11,0 4 10,0 0-10,0-4 10,0 0-10,0-4 0,0-4 0,0-12 0,0 0 0,0 0-14,13-4 2,1-4 0,-1-4-7,-4 0-1,5-8 0,-1 0 0,1 0 20,4 0-10,-5-4 10,1 0-8,4 4 8,-5-4 0,1 0 0,4 4 0,-5 0 17,1 0-1,-1 4 0,1 4 0,4 0 0,-9 8-1,0 4 0,4 4 0,-8 4-4,-1 4-1,5 4 0,-4 4 0,-1 4 18,1 0 4,-1 0 1,-4 8 0,9-4-24,-9 0-9,0 0 0,-4-8 9,4 4-9,0-4 0,0 0 0,4-4 0,-4 0-83,5-4-12,-5-12-2,0 0-802,4-8-160</inkml:trace>
  <inkml:trace contextRef="#ctx0" brushRef="#br0" timeOffset="3330.8147">6613-344 806,'14'-20'36,"-10"16"7,1-4-35,-1 0-8,5-4 0,-4 8 0,-5 8 428,0 0 84,0 4 17,0 8 3,-5 8-325,-4 4-66,5 4-13,-5 4-2,4 0-71,-4 4-15,0 4-2,5 0-1,-1 4-18,1 0-4,-1 0-1,5 0 0,-4 4-14,4-8 0,4 4 8,1 0-8,-1-4 0,1-8 0,4-4 0,0 0 0,0-12-9,0-4-2,9-4 0,-5-4 0,5-8-16,0-4-3,5-4-1,-1-4 0,1-4 7,-1-4 0,1 0 1,-1-4 0,-4 0 13,-4-4 10,-5 0-13,0 4 5,-5 4 8,-4-4 0,-4 0 0,-1 0 0,-4 4 9,-4 0 1,4-4 0,-9 8 0,-5 8 6,5 4 0,0-4 1,5 4 0,-5 12-9,-5 4-8,5 0 9,0-4-9,0 4-24,0 4-12,5 0-1,-1 0-1,1 0-207,-1 0-42,10 0-8</inkml:trace>
  <inkml:trace contextRef="#ctx0" brushRef="#br0" timeOffset="3617.833">6753 328 1724,'0'0'76,"0"0"16,9 4-73,4 0-19,-4 0 0,0 0 0,5 0 176,4-4 32,0 0 7,4-4 1,5 4-89,-4-8-18,-1-4-3,-4-4-1,4 4-84,5 0-21,5-8 0,-5 0 0,0 0 36,-5 0 4,-4 0 0,0-4 0,0 0-24,-4 4-4,-5-8 0,-5 4-1,1 4 13,-1 0 2,-8-4 1,-1 8 0,1 4 2,-5 0 1,0 0 0,-5 8 0,-4 0-6,5 4-2,-5 8 0,-5 8 0,1 0-10,8 8-1,1 8-1,-1 0 0,5 0-10,0 0 0,-4 0 0,8 0 0,10-4-10,-5 0-1,9-4 0,-5 4 0,-4-4-20,9 0-4,0 4-1,5-8 0,13-4-96,-5 0-19,1-4-4,-1-4-1,1 0-131,-1-8-26</inkml:trace>
  <inkml:trace contextRef="#ctx0" brushRef="#br0" timeOffset="3760.3852">7396 364 1918,'0'0'85,"0"0"18,0 0-83,0 0-20,-5 0 0,1 4 0,4-8 174,-5 4 30,-4-12 7,9 4 1,-4-8-91,-5 0-17,9-4-4,4 0-1,1-4-70,-1 0-13,10-8-4,-5 0 0,9 8-12,0-4-16,-5-4 3,5 0 1,0 4-128,5 4-26,-5 8-5,-1 0-625,1-4-126</inkml:trace>
  <inkml:trace contextRef="#ctx0" brushRef="#br0" timeOffset="4114.1067">7706-140 288,'0'0'12,"0"0"4,0 16-16,0-16 0,-5 16 0,1 0 0,-1-4 476,-4 0 92,5 4 18,-5 4 4,4-8-420,1 4-84,4 0-17,-5 4-3,5-4-30,0 4-5,9 0-2,-4 0 0,4 0 7,0-4 2,-5 4 0,1 0 0,-1-4 18,1 4 4,-5-4 1,0 0 0,0-4-51,4 4-10,-4 0 0,0 4 0,5 0 36,-10-4 12,-4-4 2,-4 0 1,-5 0-11,0 0-3,0 0 0,0 4 0,0 0-29,0-8-8,4-8 0,1-4 0,4 8-116,0-12-27,0-4-5,5 4-776,4-4-154</inkml:trace>
  <inkml:trace contextRef="#ctx0" brushRef="#br0" timeOffset="4562.3486">9203-128 2188,'-18'8'97,"9"-8"20,-4-4-93,-1 0-24,-4-8 0,0 8 0,-4-4 154,-1 4 26,-4 4 6,-4 0 1,4 8-80,-5 0-16,5 4-3,0 8-1,0 0-50,0 8-9,5-4-3,-5 8 0,0 0-3,4-4-1,-3 0 0,8 4 0,-5 0-30,14-4-7,0-8 0,5 4-1,-1-4 9,10 0 8,-1-4-12,10-4 12,-1-4-14,5 4 4,-4-8 1,4-4 0,-1-4-19,6-4-3,-1-8-1,1 0 0,-5 0 32,0-4 0,4-4 0,-4 0 0,0 0 16,-4 4 10,4 0 2,0 0 0,-5 0-16,1 0-2,-1 4-1,-4 0 0,0 4 11,-4-4 3,-1 4 0,-4 12 0,0 0-15,0 0-8,5 12 8,-5 0-8,0 4 0,0 8 0,0 0 0,0 4 0,-5 0 0,5-4 0,5 4-10,-1 0 10,-4 0-156,5-4-24,-1 0-4,1 0-1105</inkml:trace>
  <inkml:trace contextRef="#ctx0" brushRef="#br0" timeOffset="4971.7316">9235 296 2401,'0'0'106,"0"0"22,0 0-102,0 0-26,0 0 0,0 0 0,0 0 143,0 0 23,0 0 5,0 0 1,0-12-76,4 0-14,1-4-3,4 0-1,4 0-50,1-8-11,4 0-1,4-4-1,0 0-15,1 0 0,4 0 0,0 0 0,0 0 0,-5 4 0,5 4-12,-4 4 12,-1 0-120,1 4-16,-1 4-4,-4 0-1,-4 0-84,-1 4-17,-4 12-3,-4-4-1,-5-4-54,4 12-10,-4 0-2,0 8-1,-4-8 167,-1 8 34,1 0 6,-5 0 2,4-4 312,-4 4 62,0 0 13,5 0 2,-1-4-31,1 0-6,4 0-2,4-4 0,1 0-116,-1 4-23,5-8-5,5 0-1,-1-4-61,5-4-12,-4 4-2,8-8-1,1 0-7,-5-4-2,-9 0 0,9 0 0,0-8-7,0 4-1,-5-8-8,1 8 12,-1-8-12,5 4 9,-4-4-9,-1 0 8,-8-4 0,4 4-8,-5-4 12,1 0-4,-1 0 8,-8 4 0,4 0 1,-5 0 0,1 0 17,-10 8 3,1 0 1,-5 12 0,0 0 10,0 12 1,0 8 1,-5 8 0,-4 12-18,5 0-3,4 0-1,-5-4 0,1 4 0,-1-4 0,14 0 0,0 0 0,5 0-10,4-4-2,0-4-1,4 0 0,5-4-15,0-4 11,5 0-11,4-4 10,9-4-10,-5-4 0,5-4 0,0-8 0,9 0-110,0-8-14,5-4-4,-1-4-1331</inkml:trace>
  <inkml:trace contextRef="#ctx0" brushRef="#br0" timeOffset="7847.221">2054 2470 1940,'-9'-20'86,"9"20"18,0 0-84,0 0-20,0 0 0,0 0 0,0 0 101,0 0 16,0 0 3,0 0 1,14-8-36,-14 8-7,4 8-2,5 8 0,0 0 3,-4 8 0,-1 4 0,1 4 0,-1 4-38,0 8-7,-4 0-2,0 8 0,0-4-18,0 0-4,0 0-1,-4 4 0,0-4-9,4-4 0,0-5 9,0 5-9,0-4 8,-5-4-8,5-4 10,5-4-10,-5 0-107,8-4-27,-8-4-6,5-4-696,4 0-140</inkml:trace>
  <inkml:trace contextRef="#ctx0" brushRef="#br0" timeOffset="8202.5987">2333 2714 1728,'0'0'153,"0"-12"-122,0-4-31,4 0 0,-4 4 124,9-4 20,0 0 3,0 0 1,5 8-41,-1-8-8,1-4-2,8 4 0,-4-4-46,5 8-10,4-4-1,0 8-1,4-4-23,-4 8-4,5 0 0,-1 8-1,1 0-1,-1 8 0,0-4 0,-4 0 0,-9 12 4,5 0 1,-5-4 0,-9 4 0,0 4-15,-9 8 0,-5 0 0,-4 8 0,-4 4 11,-5 4-1,-5-4 0,5 8 0,-4-4-10,-5 0 0,5-1 0,4 1 0,-5-4 16,5 0 0,0-4 1,5-4 0,-1 0 15,5-4 4,0-4 0,0 0 0,9-8-28,0 0-8,5 0 0,4-4 0,0-8 0,4 0 0,1 0 0,8-8 0,10-4 0,4-4-9,8-8-1,6 0 0,-1-8-36,1 0-7,4-4-2,4 0 0,-4 4-169,5 0-35</inkml:trace>
  <inkml:trace contextRef="#ctx0" brushRef="#br0" timeOffset="8624.4038">4819 2754 1900,'0'0'169,"0"0"-135,-9-4-34,5 0 0,-5 0 169,-5 0 27,5-4 6,-9 4 1,-4-4-56,4 4-11,-5 0-3,1 4 0,-1 0-55,-4 0-11,0 4-3,0 0 0,0 4-51,5 0-13,-9 4 0,-1 0 0,5 4 22,0 0 2,-4 8 0,4 0 0,9 4-24,0 4 0,0 4 0,4 4 0,-4-4 0,5-1 0,4 1 0,4 0 0,5 0 0,0 0 0,0-8 0,9-4-8,5-4 8,-1 0-10,-4-4 10,9-4-10,0-8 2,5 0 0,-1-12 0,10 0 0,-10-4 8,5-12 0,5-4-9,-5 0 9,-1 0 0,-3 0 0,-1-8 0,1 0 0,-1 4 0,-4 1 0,-4-1 0,4 4 0,-9-4 0,0 8 0,0 4 0,0 0 0,-5 0 0,1 8 0,-1 4-12,-4 8 12,0 0 44,0 0 16,0 0 3,0 0 1,0 0-52,0 12-12,0 0 0,0 8 0,0-4 0,5 4 0,-1 0 0,5 4 0,-4 0-121,4 0-27,4 8-6,1-5-1,4-3-80,0-4-16,0 0-3</inkml:trace>
  <inkml:trace contextRef="#ctx0" brushRef="#br0" timeOffset="8871.1321">4995 3213 1728,'0'0'76,"0"0"16,0 0-73,0 0-19,0 0 0,0 0 0,0 4 168,0 0 29,0-4 7,0 0 0,0 0-71,0 0-14,0 0-3,0 0-1,0 0-35,0 0-6,0-16-2,4 0 0,1 0-45,4 4-10,0-8-1,0 0-1,9-8-15,-5 0 11,10-4-11,-1 5 10,-4-1-10,4 0 12,1-4-12,-1 4 12,-4 4-12,0 0 8,-4 4-8,4 4 8,-5 0-8,1 8 12,-5 4-12,-9 4 12,0 0 1,0 0 1,4 12 0,1 4 0,-1 0-2,1 4 0,-5-4 0,0 8 0,4 0-12,-4 4 0,5 4 8,4 0-8,-5-4-55,5 3-13,0 5-4,5 4 0,4-4-147,0 0-29,4 4-7</inkml:trace>
  <inkml:trace contextRef="#ctx0" brushRef="#br0" timeOffset="9287.4054">6002 3241 1497,'22'-16'66,"-8"4"14,-5-12-64,0 0-16,0-4 0,0-4 0,0 0 150,-9-4 26,0 5 6,0-5 1,-5 0-37,1 8-7,-5-4-2,0 0 0,-5 8-7,1 4-2,-5 0 0,0 12 0,0 0-51,-5 8-10,-4-4-3,5 12 0,-5 0 0,4 4 0,-4 4 0,5 4 0,-5 4-84,4 4-18,5 0-3,1 4-1,-1 4 16,9 0 3,0-5 1,0 5 0,4-4 30,5 0 5,0-8 2,5 0 0,4 0-24,4-8-5,1-4-1,-1 0 0,5-4 15,4-4 8,-4-4 0,5-8-8,-1 0 0,1-8 0,-1 0 0,1-8 0,-5 0 0,0-4 0,-5-4 0,1-4-9,4 0 9,-5-7-10,1-1 10,-1-8-10,-4 4 10,5-8 0,-5-4 0,0-4-8,0 0 8,0 0 0,-5 8 0,5-4 0,-4 16 0,-1 4 0,1 8 8,-1 8-8,-4 8 19,0 4-1,0 12 0,0 0 0,-4 20 3,-1 8 1,5 4 0,-9 12 0,5 4-11,-1 8-3,1 8 0,4 0 0,-5-4 4,5 0 1,5-4 0,-5 4 0,9-4-13,-5-4 9,10-4-9,-1-5 8,-4-7-65,5 0-14,-1 0-2,5-8-1440</inkml:trace>
  <inkml:trace contextRef="#ctx0" brushRef="#br0" timeOffset="10048.3407">8538 1982 1958,'-27'-44'87,"13"28"17,1 8-83,-1-4-21,-8 4 0,4 0 0,4 4 189,-4 0 34,0-4 6,-9 8 2,-9 4-127,5 0-26,4 0-5,-5 4-1,1 4-44,4 8-10,0 0-2,-4 8 0,8-8-16,1 8 0,4-4 0,0 4 0,9 0 0,0 0 0,9 4-10,0-4 10,9 4-11,4 0 3,10-4 0,-1 8 0,10 0 17,8 4 4,5-8 1,4 0 0,-8 0-14,4 0 0,4 0 0,1 4 0,-5-4-30,-5-4-9,-8-4-1,-10 0-1,-4 0 41,-4 0 0,-14 0 11,0 0-3,-9-4 4,-9 4 0,-9-8 0,-5 0 0,1-4 4,-1 4 2,-8-4 0,-5 0 0,0-4-18,0-4 8,9 4-8,-5-4 0,10-4 52,-1 0 4,6 0 1,3 0 0,10-4-30,4-4-7,4 0 0,5-8-1,0 0-19,9-8-16,5-4 4,8-8 0,1-8 12,12 0 0,1-4 0,9-8-9,-4 4 9,-1-4 0,-4 0 0,5-8 0,-5 12 0,-9-4 0,0 8 0,-5 0 0,-13 8 11,0 8-3,-9 4 0,-4 4 0,-10 0 39,-8 8 7,-14 0 2,4 8 0,1 8-45,-1 8-11,-8 0 0,4 4 0,0 0 0,9 0 12,0 4-12,9-4 12,4 4-117,10-4-23,17 8-5,19-4-1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2:35:02.16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266 23 1728,'0'0'38,"0"0"8,0 0 2,0 0 0,0 0-39,-9-8-9,4 0 0,1 0 0,4 8 92,0 0 17,0 0 3,0 0 1,0 0-27,0 0-6,0 0 0,0 0-1,0 0-63,0 0-16,0 0 0,-5 12 0,5 8 44,0 0 5,-4 0 2,-1 4 0,1 4-31,-5 4-5,-5 0-2,1 4 0,-1 4-2,6 4-1,-10-4 0,9 8 0,-5 4-10,1-4 0,-1 0 0,-4 0 8,5 0-8,-1-4 0,5 0 0,0 0 0,-4-9 0,4-3-16,0 0 3,4-4 0,1 0 13,4-8 13,0 4-2,4-4-1,1-4-10,-1 0-14,5-4 3,0-4 1,5 0 10,-1 0 0,1-4 8,4 4-8,-5-4 0,5-4 0,5 4 0,-5-8-8,-1 4 8,6-4 0,-1-4 0,-4 8 0,0-8 0,-4-4 0,4 0 0,-5 0 0,10 0-66,-5 0-11,0 0-3,4-4 0,1 0-113,-1 0-23</inkml:trace>
  <inkml:trace contextRef="#ctx0" brushRef="#br0" timeOffset="430.4152">572 671 288,'-14'20'12,"10"-12"4,-1 4-16,1-4 0,-5-4 0,9-4 0,0 8 345,0 0 67,0-8 12,0 0 4,0 0-287,0 0-57,9 12-11,0-8-2,0 0-39,4 0-8,5 0-2,0-8 0,-9 0 2,9 0 1,0 0 0,14-4 0,-14 0 6,4 0 1,-4-8 0,5 0 0,-1 0-6,5-4-1,-9 0 0,4-8 0,1 4-25,-10-4-11,5 0 1,-4 0 0,-1 4 26,-4 4 6,-4-4 1,-10 0 0,1 4-8,-5 0-2,0 4 0,-5 4 0,-4 0-3,0 4-1,5 0 0,-10 4 0,5 4 9,-4 4 2,-1-4 0,6 8 0,-6 4-20,1 4 0,-1 4 0,-4 4 0,9 4 10,-9 8 2,0 4 0,5 4 0,-1 0-12,1 4-17,-1 0 4,5 4 1,5-9 12,4 5 0,4-8 0,5 0 0,0-4 14,9-8 6,5 0 0,-1-4 1,5-4-21,5 0 0,-10-8 0,10 4 8,-1-8-8,5-4 0,0 0 0,0-8 0,0 0 0,5 0-15,-5-8 4,4-4 1,-4-4-2,4 0 0,1-4 0,-5-4 0,0-4-146,-5-4-30,1 0-5,-5 0-2,4 0-83,-4-3-17,14-41-3,-10 16-1</inkml:trace>
  <inkml:trace contextRef="#ctx0" brushRef="#br0" timeOffset="822.8325">945 603 1209,'0'0'108,"-9"0"-87,-5-4-21,5 0 0,9 4 222,0 0 40,-4 4 8,-5 0 2,9-4-116,0 0-22,0 0-5,9 4-1,4 0-52,5 0-10,5-4-2,8 4-1,5-8-28,5 4-6,4 0-1,0-4 0,-5-4-12,1-4-2,4 0-1,-5 0 0,-4 0-71,0 4-14,0-4-4,4 0-774,-4 8-155</inkml:trace>
  <inkml:trace contextRef="#ctx0" brushRef="#br0" timeOffset="609.5742">1188 219 806,'-5'-20'72,"5"8"-58,0-8-14,-4 4 0,4 4 204,0-4 37,-9 4 8,4 4 2,5-4-92,0 8-19,-4-4-3,4 8-1,0 0-49,0 0-11,0 0-1,0 12-1,-9 0-3,4 4-1,10 8 0,-5 8 0,-5 4-34,5 4-8,0 0 0,0 8-1,-9 0-14,5 0-2,4 0-1,4 0 0,1 4-10,-5-8 0,0 0 9,0-4-9,0 0 0,0-9-18,0 1 3,0 0 1,0 0-154,0-8-30,0 0-6</inkml:trace>
  <inkml:trace contextRef="#ctx0" brushRef="#br0" timeOffset="4056.6172">2662 691 576,'14'-12'25,"-14"12"6,4 0-31,-4 0 0,0 0 0,0 0 0,9 0 165,-9 0 27,0 0 6,0 0 1,9-4-52,-9 4-11,0 0-1,0 0-1,0-4-25,5-8-5,-5 0 0,-5 0-1,-8 0-35,4-4-6,4 0-2,-4 4 0,0 4-19,-9-4-4,0 0-1,0 0 0,1 4-13,-6-4-3,1 8-1,-5-4 0,4 8 5,-4 0 0,-4 4 1,4 0 0,13 4-25,-8 4 0,-1 0 0,-4 8 0,0-4 8,5 8-8,4 0 0,0 8 8,-5-4-8,10 4 0,-1 0-12,5-1 12,5-3-12,-1 0 12,5-4-10,5 0 10,-1-4-10,5 0 10,-4-4-10,4-4 10,9 0 0,-5-4 15,1 0-2,4-4 0,4-4-13,1-4 0,-5 0 0,0-4 0,0-4-11,-5 0-5,5-8 0,0 0-1,5-4 25,-5 0 6,0 0 1,4-4 0,1 8-3,-1-3 0,-4-1 0,0 8 0,-4 8-12,-1-4 0,0-4 8,1 0-8,-1 4 0,-13 12 8,0 0-8,14 4 0,-1 0 22,-4 8-2,0 0 0,0 4 0,-4 4-7,4 4-1,4 3-1,-8-3 0,-1 0-11,5 4 0,0-4 0,0-4 8,0-4-8,-4 4 0,-5-8 0,4 4-11,10-4-128,-5 0-25</inkml:trace>
  <inkml:trace contextRef="#ctx0" brushRef="#br0" timeOffset="4657.6291">4295-133 1267,'-18'-12'56,"18"12"12,0 0-55,0-4-13,0-4 0,0 8 0,4-12 156,-4 12 29,-4-4 6,4 4 1,0 0 0,0 0 0,0 0 0,0 8 0,0 4-154,0 4-30,0 4-8,-9 8 0,0 0 31,0 12 5,9 0 0,0 8 1,-5-8-28,1 4-9,-1 0 0,1 4 0,4-4 8,0 4-8,-5 0 0,5-4 0,5 0 25,-5 0-1,0-8-1,4 4 0,5 0-39,5-8-7,-5 0-1,4-8-1,1 0 40,-1-4 8,5-5 1,5-7 1,-5 4-42,0-12-9,-1 4-2,1-8 0,0 0 12,5-12 3,-5 1 0,0-9 0,0-4-8,0 0-2,-9-4 0,4 0 0,-8 4 39,-5 0 8,0-4 2,-5 4 0,-8 8-14,-1 0-2,-4 0-1,0 8 0,-4 0-9,4 4 8,-9 4-8,0 4 8,0 0-8,0 4-14,0 0 3,5 4 1,4 0-22,-5-4-4,5 4 0,5 4-1,-1 0-140,5 0-28</inkml:trace>
  <inkml:trace contextRef="#ctx0" brushRef="#br0" timeOffset="4978.5886">4483 511 979,'9'12'87,"5"-8"-70,-5-4-17,4 4 0,5 4 183,0-4 33,5 4 6,-5-8 2,0 4-91,9-8-17,-5-4-4,1 0-1,-1 4-30,1-8-5,-1 0-2,1-8 0,-1 0-37,-4 0-7,0-4-2,0 0 0,0 0-13,-4-4-3,-5 4-1,0 0 0,-5 4 1,-4 4 1,0 0 0,-4-4 0,-5 8 7,0 4 0,-5-4 1,1 8 0,-5 0 0,-5 4 0,1 8 0,-1 4 0,1 0-9,-5 4-3,4 4 0,-4 8 0,9-4-9,0 8 0,0 0 0,5 4-11,4 0 11,0-4 0,4-4 0,1 8-8,8 0 8,5-4 0,-4 0 0,8 0 0,1-4 0,-1-8 0,5 0 0,0-8 0,5-4-20,-1-4 0,5-4 1,5-8 0,-5 0-133,9-12-26,-5-4-6,5-4 0</inkml:trace>
  <inkml:trace contextRef="#ctx0" brushRef="#br0" timeOffset="5476.4261">6080 603 1195,'0'-20'52,"0"20"12,0-8-51,4-4-13,-4 12 0,9-12 0,-4 0 117,-5-4 21,4 0 4,-4 0 1,0 0-22,-4-4-4,4 0-1,-9 4 0,4 4-14,-8 0-3,-1 4-1,1 4 0,-1-4-24,-4 8-5,-4-4-1,-1 4 0,5 4-23,-4 0-5,-1 4 0,1 0-1,4 4-28,0 0-11,4 4 8,1 0-8,8 0 0,1 0 0,-5 4 0,9 0 0,-5 0 0,1-4 0,4 4 0,0 0 0,0 0 0,4 0 0,-4-4 0,5 0 0,-5-4 0,0 0 0,0-8 0,9 0 0,9-4 0,0-4 0,4-4 0,1-4 0,4 4-26,0-12-10,-5 0-3,5-4 0,-4 0 29,-1 4 10,-4 4 0,0 0-9,0-4 9,-4 8 0,-5 0 0,4 4 0,-13 8 0,0 0 0,0 0 0,9 8 8,0 4 24,-4 0 6,4 0 1,-5 8 0,1 0-59,4-4-12,-5 0-3,5 0 0,0-4-18,0 0-4,4 4-1,-4-8-723,5-4-145</inkml:trace>
  <inkml:trace contextRef="#ctx0" brushRef="#br0" timeOffset="5896.0099">6754 339 1882,'5'-12'41,"-5"12"9,4-12 2,1 0 1,-5 4-42,0-4-11,0 0 0,-5 4 0,1 0 121,-5 0 23,-5 4 4,1-4 0,-1 8-67,-4-4-13,0 8-4,-4-4 0,4 8-21,-5 0-5,-4 0-1,0 8 0,5 4-18,4 0-4,4 4-1,1 4 0,-1 4-14,1 0 0,-1 4 0,5-4-10,5 0 10,-5 0-12,13 0 12,1-4-12,-5 0-23,9-8-5,4 0 0,1-4-1,-10-8 21,10-4 5,-5 0 1,9-8 0,0 0-29,9-8-5,-9-4-2,4 0 0,1 0 40,-1-8 10,1-4 0,-5-8 0,-5-4 0,5 0 0,0-4 0,-4 0 0,-5 0 0,0-4 0,0 0 0,0 0 0,0-4 49,-5 0 12,1 4 3,3 0 0,-3 8-64,-5 4-8,4 4-4,1 8-1,-5 8 21,0 0 4,0 8 0,0 8 1,0 0 26,0 0 5,0 16 0,0 8 1,0 0-21,-5 12-4,5 4 0,-4 4-1,4 0-19,-5 0 0,1 0 0,4 0 0,0 0 0,4 0 0,-4-4 0,5 4 0,-1-4-48,1-4-12,-5-4-4,9 0 0,-5-4-112,1 4-24,4-12-4,-9 0 0</inkml:trace>
  <inkml:trace contextRef="#ctx0" brushRef="#br0" timeOffset="6133.9132">6956 355 1094,'0'0'97,"0"0"-77,0 0-20,0 0 0,0 0 201,0 0 37,0 0 7,0 0 2,-4 12-117,-1 4-23,1 0-5,4 8-1,-5-4-13,5 8-4,0 4 0,5 0 0,-5-4-84,4 0-15,1 4-4,-1-4-1,5 0 20,0 0 0,5-4 11,-5-4-11,4 0 18,1-5-3,4-3-1,4-8 0,-4 0-14,0-8 0,5 0 0,-1-8 0,-8-3 0,4-5 0,4-4 0,1-4 0,-1-4 0,-4 0 0,0-8 0,5-8 0,-5-4-49,0 0-13,0 0-2,0 0-1,-5 8-163,1-4-33</inkml:trace>
  <inkml:trace contextRef="#ctx0" brushRef="#br0" timeOffset="6297.3891">7572-241 345,'0'0'31,"0"0"-31,-4 4 0,-1 4 0,5 0 368,-4 4 68,-1 8 14,1 0 2,4 0-259,-5 8-52,1 4-10,-1 0-3,-4 4-52,5 8-10,-1 0-2,1 4-1,-5 0-20,4 0-4,1 0-1,-1 4 0,1 0-22,-1 0-5,5-4-1,0 0 0,0-8-10,0 0 0,0-8 0,0 0 0,5 0-89,-1-8-17,1-4-3,-1 0-664,5-8-133</inkml:trace>
  <inkml:trace contextRef="#ctx0" brushRef="#br0" timeOffset="6513.83">7905-93 979,'0'0'43,"0"0"9,0 0-41,0 0-11,0 0 0,0 0 0,5 12 322,-5 0 62,0 8 13,0 8 3,0 0-218,-5 4-43,-4 4-9,5 0-2,4 0-102,0 0-26,4-4 0,-4 8 0,-4 0 0,4-4 0,-5 0 0,5 0 0,5-4 0,-5 0 0,0 0 0,-5-8 0,5 0-93,0 0-24,0-4-5,-4 0-1035</inkml:trace>
  <inkml:trace contextRef="#ctx0" brushRef="#br0" timeOffset="6680.2356">7743 363 2419,'-4'12'215,"4"-12"-172,0 0-35,0 0-8,0 0 72,0 8 12,0-8 2,0 0 1,4 8-13,5 0-2,0 0-1,5 0 0,4-8-45,0-4-9,0 0-1,4-4-1,10-4-55,-1 0-12,10-4-1,-5 0-1245</inkml:trace>
  <inkml:trace contextRef="#ctx0" brushRef="#br0" timeOffset="7337.022">8831 387 1209,'0'0'108,"0"0"-87,0 0-21,0 0 0,9-8 97,-9 8 15,9-8 4,0 0 0,0 0-40,0 0-8,5 0-2,4-4 0,0 0-32,0 4-6,0 0-2,4 0 0,5 4 30,-4-4 7,4 4 1,-5 0 0,5 4 0,0-4 0,0 4 0,-9 4 0,-9 0-24,0 4-5,5 4-1,-6 4 0,-3 0-3,4 4-1,-9 0 0,0 4 0,0 4 6,0 0 0,-5 0 1,5 4 0,5-4-59,-5-4-12,-9-4-2,4 0-1,10 0 3,-5-4 1,-5-4 0,5 0-732,9-4-147</inkml:trace>
  <inkml:trace contextRef="#ctx0" brushRef="#br0" timeOffset="7069.9114">9214-197 2120,'0'0'94,"0"0"19,-5-8-90,1 4-23,-5 0 0,9 4 0,0 0 118,-9 4 19,0-4 4,-5 12 1,10-4-58,-1 12-12,-4 8-3,5 4 0,-5 8-15,4 4-3,1 4-1,-1 0 0,1 0-36,-5 4-14,4-4 11,1 4-11,-1 4 0,1-4 0,-1-8-13,5 4 4,-4-4-87,-1-8-16,1 0-4,-1 0-717,1-8-143</inkml:trace>
  <inkml:trace contextRef="#ctx0" brushRef="#br0" timeOffset="7482.8729">9254 67 1872,'9'-12'41,"-9"0"9,0 0 2,0 0 0,9 0-42,0 4-10,-5 0 0,5 0 0,0 4 50,0 4 8,0 0 2,5 0 0,-1 0-45,1 0-15,4 8 9,0 0-9,0 4-120,4 0-30,-8-4-6</inkml:trace>
  <inkml:trace contextRef="#ctx0" brushRef="#br0" timeOffset="7699.9369">9726 127 1036,'0'0'46,"0"0"10,0 0-45,0 0-11,0 0 0,0 0 0,0 0 258,-9 4 50,-4 0 9,4 4 3,0 0-181,0 0-36,-5 4-7,1 4-2,-1 0-42,1 0-9,-5 4-2,4 4 0,1 0-15,-1 4-3,1 0-1,4 0 0,0-4-11,4 0-3,-4 4 0,5-4 0,4 0-8,0-4 0,0-4 0,4 0 0,5 0 0,0 0 0,5-8-12,-1-4 12,10 0-32,-1-4 0,-4-4 1,9-4 0,0-4-97,5-8-19,-5 0-4,4 0-874</inkml:trace>
  <inkml:trace contextRef="#ctx0" brushRef="#br0" timeOffset="8278.8517">10153-193 2001,'0'0'88,"0"0"20,0 0-87,0 0-21,-4 0 0,-5 4 0,4 8 89,-4-4 14,0 8 2,0 4 1,-4 4-16,4 8-3,-5 8-1,1 4 0,4-4-53,-5 4-10,1 0-3,4 0 0,4 4-20,-4-4 8,0-4-8,0 0 0,5 0-23,-1 4-9,5-4-1,-9-4-1,5-8 34,4-4 8,-5 0 0,5-4 1,-9-12-37,9-8-7,0 0-1,0 0-1,0 0-4,9-12-1,0-8 0,0 0 0,5 0 22,-1-12 5,1 0 1,4-4 0,4 4 5,-4-4 1,0 0 0,5 0 0,-1 4 8,1 4-8,-1 0 8,1 4-8,-5 0 8,-5 0 0,1 8 0,-1 0 0,-8 0 0,-1 4 8,1 4-8,-5 8 11,0 0 17,-9 4 4,4-4 1,-8 8 0,-1 4-14,1 4-3,-1 0-1,-4 4 0,0 4-15,-4 0 0,4 0 0,0 0 0,0 4 0,0 0 0,4-4 0,1 4 0,-1-4 0,10-4 0,4 0 0,4-4 0,1 4 0,4-8 8,4 0-8,1-4 0,4-4 0,0 0 0,9 0 0,-5-4 0,5-8 0,-4 0 0,8 0 0,-4-4-10,5 0 0,-5-4 0,4 4 0,-4-8 0,0 0-1,0-4 0,-5 4 0,1 0 0,-5-4 11,0 4 0,-9 0 0,0 0 0,0 0 0,-9 4 0,4 4 10,-13 4-10,5-4 54,-10 8 5,1 4 1,-1 4 0,5 0-52,-4 8-8,-1-4 0,-4 8-11,5 4 11,4 0 16,-4 0-4,4 4-1,-5 0-11,5 0 0,5 0 0,4 0 0,0-4 0,0 0 0,0-4 0,4 4 0,1-4 0,4-4 0,0 0-12,4-4 12,1 4 0,3-4 0,6-8 0,-1 0 12,5-8-12,0-4 0,0 0-12,0-4-777,-4-4-155</inkml:trace>
  <inkml:trace contextRef="#ctx0" brushRef="#br0" timeOffset="8859.4576">10747 275 2185,'0'0'96,"0"0"21,0 0-93,0 0-24,0 0 0,0 0 0,9-8 72,-5 0 11,5-4 1,0 4 1,0-4-45,9 4-10,-4-4-2,8 0 0,-4 4-28,5-4 0,4 0 0,0 0 0,0 0 12,0 0 5,4-4 2,-4 4 0,0 0-79,-5 0-15,-4 4-3,0 0-1,0 0 0,-4 4 0,-10 0 0,-4 4 0,0 0 36,0 0 7,0 0 2,0 0 0,0 0 78,0 0 16,-4 12 4,-5-4 0,4 0-52,1 4-12,-1 0 0,5 4 0,-4 0 0,4-4 0,4 4 0,-4 0 0,0 0 0,5 0 0,4-4 0,0 4 0,0-4 0,0 0 0,-5-4 0,10 4 0,-5 0 36,0 0 4,0 0 0,-5 0 1,1 0-14,-10 4-3,1 0-1,-5 4 0,-5-4 56,1 4 11,-5 0 2,0-8 1,0 0-53,4-4-12,1 0-1,-1-8-859,5-4-171</inkml:trace>
  <inkml:trace contextRef="#ctx0" brushRef="#br0" timeOffset="8514.69">10990-245 1497,'0'0'66,"0"0"14,0 0-64,0 0-16,0 0 0,-5 12 0,-4-4 229,5 8 43,-5 4 8,4 0 1,1 4-143,-1 8-29,-4 4-5,5 4-2,-1 0-70,1 4-13,-1 0-3,1 0-1,-5 0-7,4 0 0,-4 0-8,5-4 12,-1-4-12,1-4-15,-1-4 3,5 4 1,-4 0-105,4-8-20,-5-4-5,5 0-1015</inkml:trace>
  <inkml:trace contextRef="#ctx0" brushRef="#br0" timeOffset="9818.5904">-4 1630 1209,'-9'4'108,"5"-4"-87,4 0-21,0 0 0,0 0 134,0 0 22,0 0 5,0 0 1,0 0-31,0 0-7,0 0 0,0 0-1,0 0-24,0 0-5,0 0-1,0 0 0,13 12-29,-4-4-5,-9 8-2,5 0 0,-5 8-23,0 0-5,-5 8-1,-4 4 0,0 4-16,0 0-4,0 0-8,0 0 12,0 3-12,-4-3 8,-1 0-8,5 0 0,-4-4 0,4 0 8,0 0-8,0 0 0,4 0 0,5-8 0,-4 0 0,4 0 0,4-4-10,-4-4 10,5 4-8,4-4 8,0-4-12,0 0 4,0-8 0,0 4 0,4-4-8,1 0 0,-1-4-1,5-4 0,0 0-29,5-8-6,-5 0 0,4-4-1,5 0-51,0-4-11,-4-4-1,4 0-588,-1 4-116</inkml:trace>
  <inkml:trace contextRef="#ctx0" brushRef="#br0" timeOffset="10166.4764">315 2277 1728,'0'0'76,"0"8"16,5 4-73,-5 0-19,0-12 0,4 12 0,1-4 57,-1 0 8,5 0 2,0-4 0,-9-4-13,14 4-2,4-8-1,-5 4 0,5-4-10,0 4-1,0-8-1,5 0 0,-1-4-11,1 0-3,-5-4 0,-5-4 0,10 0-12,-5 0-2,-5 0-1,-4 0 0,5 0 6,-5 4 0,-5-4 1,1 4 0,-1-4 0,-4 4 0,-4 4 0,-1 4 0,-8 4 4,8-4 1,-4 4 0,-4 4 0,-1 4-8,1 0-2,-10 4 0,10 8 0,-10 0-12,1 4 0,-1 0 0,5 4-10,5 4 10,-1 0 12,1 4-2,8 0-1,1-4-9,4 4 0,-5-4 0,5 0 0,5-8-9,4 8 9,4-4 0,1-4 0,-1-8-10,5 0 10,5-4-8,-1-4 8,1-8-56,-5-4-7,4 0-1,1-4 0,4-4-104,0-4-22,-9-4-4</inkml:trace>
  <inkml:trace contextRef="#ctx0" brushRef="#br0" timeOffset="10549.4702">931 2173 1958,'-22'0'174,"22"0"-139,-9 4-35,9-4 0,0 0 147,0 0 22,0 0 5,0 0 1,0 0-74,0 0-14,9 8-3,4-4-1,5-4-39,0 0-8,9-8-2,0 4 0,5-4-17,4-4-3,0 4-1,9 0 0,0 0-146,-5-4-30</inkml:trace>
  <inkml:trace contextRef="#ctx0" brushRef="#br0" timeOffset="10350.8341">1030 1798 403,'5'-24'17,"-5"16"5,-5-4-22,1 0 0,8 4 0,-4 0 0,-4 4 386,-1 4 73,1 0 14,-5 4 3,9 4-263,0 8-53,-5 0-10,5 4-2,0 8-68,-9 0-12,5 12-4,-1 0 0,5 0-51,5-5-13,-5 5 0,0 0 0,0 0 0,0 0 0,4-8 0,-8 4 0,-5-4-10,0 0-5,13-4-1,5 0 0,-9-4-103,5 0-21,-1-4-4,1 4-965</inkml:trace>
  <inkml:trace contextRef="#ctx0" brushRef="#br0" timeOffset="12069.7922">2802 2137 403,'22'0'17,"-22"0"5,-9 0-22,9 0 0,0 0 0,0 0 0,-9-8 401,0 4 76,-4-4 15,8 0 4,5 8-295,-13-4-58,-10 0-12,10 0-3,13 4-51,-18 4-10,-5 0-3,-4 8 0,9 0-64,5 4 0,-5 0-8,-5 0-1,-8 4 23,9 0 5,13 8 1,-9 0 0,-14-4-7,5 8-1,9 0 0,9 0 0,5 4-3,-1 0-1,-13-8 0,23 4 0,17-4-8,-8-4 8,-1-8-8,5 0 8,14 0-8,-1 0 0,1-8 0,-1-4 0,0-8 0,5 0 0,0-4-14,-4-4 5,-5 0-119,9-8-23,13 0-5,-4-8 0</inkml:trace>
  <inkml:trace contextRef="#ctx0" brushRef="#br0" timeOffset="12650.9277">4110 1698 1612,'0'0'72,"0"0"14,0 0-69,0 0-17,0 0 0,0 0 0,0 0 183,0 0 33,0 0 6,0 0 2,0 0-98,0 0-19,0 0-4,0 16-1,0 0-61,0 4-12,-4 4-2,4 0-1,0 0 13,0 8 2,-5 0 1,1 8 0,-1-4-30,1 3-12,4 5 11,0 0-11,-5-4 0,1 4 0,4 0 0,0 0 0,4-4 0,5-4 0,-9 0 0,9 0 0,0 0 0,0-8 0,5 0-9,-5-8 9,9 0-20,-5-8 1,5 4 1,0-8 0,-4-8 2,4-4 0,4-4 0,-4 0 0,-4-8 5,4-4 2,0-4 0,4-4 0,-4 0 9,-4-4 0,-1-4 0,0 8 0,-8-4 0,-1 0 0,-8 0 0,4 8 0,-9 0 0,-4 8 0,-1 0 0,-4 4 0,-4 0 12,-1 8-1,1 8-1,-1 0 0,-4 0-10,5 0 0,-1 8 0,1 4 0,-1 0-40,1 0 0,8 4 0,-4 4 0,5-4-117,-5 0-24,4 4-5</inkml:trace>
  <inkml:trace contextRef="#ctx0" brushRef="#br0" timeOffset="12980.4478">4564 2265 1382,'5'8'123,"-5"-8"-99,4 8-24,-4 0 0,5 0 165,-1 0 28,1 0 6,-1-4 1,1 4-88,-1 0-18,5-4-3,0 0-1,5-4-51,-1 0-11,1-4-1,-1 0-1,5-4-10,-4 4-1,4-8-1,0 0 0,0-4-4,-5 0-1,5 0 0,-4-4 0,-1 0-1,1 0-8,-5 0 12,0 0-4,-5 0-8,1 4 12,-5 0-12,0 0 12,-5 8-12,-4 0 0,5 0 0,-5 4 0,0 0 25,-5 8 3,5 4 1,-4 8 0,-1 0-15,-4 4-3,5 4-1,-5 4 0,4-4 6,1 4 0,-1 0 1,1 0 0,8 0-7,1 4-2,4-4 0,0 0 0,4-4 19,10-4 3,-1 0 1,5 0 0,0-8-21,5-8-10,4 0 10,0-8-10,0-4-74,0-8-21,4 0-4</inkml:trace>
  <inkml:trace contextRef="#ctx0" brushRef="#br0" timeOffset="13648.461">6345 2037 1569,'0'0'69,"0"0"15,-9-4-67,4 0-17,-4 0 0,0 0 0,0 4 141,-4-4 25,4 0 5,-5 4 1,1 0-53,-5 0-11,4 4-1,1 0-1,0 0-50,-1 4-9,-4 8-3,5 4 0,-1-4-19,-4 8-4,5-4-1,-1 8 0,1 4-7,-1-4-1,1 4-1,-1-4 0,1 0-11,4 4 12,4-4-12,1 0 12,4 0-12,4-4 0,1 0 0,4-4 0,4-4 0,1 0-12,-1-4 4,10-4 8,-5-4-16,9-8 5,-5 0 1,1-4 0,3-4-20,1-4-4,0-8-1,0 0 0,0-4-42,0 4-9,0-4-2,-4-4 0,-1 4-171,-4-4-34,5 0-7</inkml:trace>
  <inkml:trace contextRef="#ctx0" brushRef="#br0" timeOffset="13987.4351">6606 1838 518,'13'-40'46,"-13"24"-37,-4-8-9,4 0 0,4 0 245,-4-4 47,-4 4 10,4 0 2,0 8-129,4 4-26,-8 0-5,4 12 0,0 0-35,0 0-6,0 0-2,0 0 0,0 0-37,-5 8-8,1 4-2,4 4 0,-9 8-20,4 4-4,1 4-1,-5 4 0,4 4-8,-4 0-1,0 0-1,5 4 0,-1 4-11,5-1-8,-4-3 9,4 0-9,0-4 0,0 0 0,0-8 0,4 0 0,1-4-13,-1-4 1,1-4 0,-1-8 0,5 0-21,0-8-4,0-4-1,5-4 0,-5-4-2,4-4 0,1 0 0,-1-8 0,5 0 5,-4-4 1,-1 0 0,5-4 0,0 0 34,-4 0 0,4 4 0,-5 4 9,1 0-9,-5 0 0,-5 4-10,9 4 10,-13 12 10,0 0 8,0 0 2,0 0 0,5 8 3,4 8 1,-5 4 0,5 4 0,-9-4-11,5 8-1,-5-4-1,4 4 0,-4-4-11,0 0 0,5-4 0,-5 0 0,4-4 9,-4 0 0,5 0 0,-5-4 0,0-4-245,0-8-50</inkml:trace>
  <inkml:trace contextRef="#ctx0" brushRef="#br0" timeOffset="14165.5988">7033 2053 1152,'0'0'51,"0"0"10,0 0-49,0 0-12,0 0 0,0 0 0,0 0 284,0 0 55,0 0 10,0 0 3,0 0-200,0 0-40,0 0-8,0 16-2,4 4-52,-4 0-10,0 0-3,0 4 0,0 0-21,0 4-5,0-4-1,0 4 0,5 0-10,-5-4 0,0 0 0,0-4-11,4 0-107,-4-8-22,0-12-4,0 0-640,5 8-128</inkml:trace>
  <inkml:trace contextRef="#ctx0" brushRef="#br0" timeOffset="14291.0824">7069 1506 1036,'-5'-8'92,"1"4"-73,4 4-19,0 0 0,-5-8 276,5 8 51,0 0 10,0 0 3,0 0-221,0 0-44,0 0-9,0 0-2,0 0-120,5 8-25,4 0-5</inkml:trace>
  <inkml:trace contextRef="#ctx0" brushRef="#br0" timeOffset="14487.5644">7312 1502 518,'-5'8'23,"5"-8"5,0 0-28,0 0 0,0 0 0,0 12 0,0 0 392,5 0 74,-5 4 14,4 0 4,-4 8-303,0 0-60,5 8-12,-5 0-2,-5 8-43,1 0-8,-1 4-1,-4 0-1,5 0-12,-5 0-2,4-1-1,1 1 0,4-8-28,0 4-11,-5-8 8,10 4-8,-1-4-66,1-8-18,4 0-4,4 0-745,-4-4-149</inkml:trace>
  <inkml:trace contextRef="#ctx0" brushRef="#br0" timeOffset="14922.7801">7739 2061 1497,'0'0'66,"-9"-8"14,0 0-64,0-4-16,0 0 0,0 0 0,-5 0 260,1 0 48,-1 5 9,5-1 3,0 4-208,0 4-42,-4 4-8,4 0-2,0 0-37,0 0-8,-5 3-2,5 13 0,0 0-13,-4 4 0,4 0 0,0 0 0,0 4 0,4-4 0,1 4 0,-1 0 0,1 0-9,-1-8 9,5 4 0,5-4-9,-5 0 1,4-8 0,1 0 0,-5-12 0,13 4-6,1 0-1,-1-12 0,5 0 0,0-4 2,0 0 0,0-8 0,0-4 0,0-4 1,0-4 0,-4 0 0,4-8 0,-5 0 1,1-8 1,-1 4 0,1-3 0,-1-5 10,-4 4 0,0-4 0,0 0-8,-4 4 8,-1 4 8,1 4-8,-1 4 11,1 8 12,-5 4 2,0 8 1,0 4 0,4 4 8,-4 8 2,0 0 0,0 0 0,-4 12-8,4 4-2,0 12 0,0 0 0,0 8-9,0 0-1,0 4-1,-5 8 0,-4-4 1,5 4 0,4-8 0,4 8 0,-4 0-8,-4-5 0,4 1-8,0-4 12,4-4-12,1-4 0,-1-8 0,-4 4 0,5-4-62,-1-4-9,1-4-1,-1-4-816,1-4-162</inkml:trace>
  <inkml:trace contextRef="#ctx0" brushRef="#br0" timeOffset="17597.2639">8777 2181 1497,'0'0'133,"0"0"-106,0 0-27,0 0 0,0 0 122,0 0 19,0 0 4,9 8 1,0-8-81,5 0-16,-1-4-3,1-4-1,4 0-5,0-4 0,0 0-1,9-4 0,-5 4-11,5-8-1,-4 4-1,4 4 0,0-4-5,0 4-1,-5 4 0,1 0 0,-1 0 20,1 0 3,-5 4 1,-5 0 0,5 8-44,-13 0 0,-5-4 0,0 0 0,4 8 48,0 8 7,1 0 1,-1 8 1,-4 0-33,0 4-6,0-4-2,-4 4 0,4 4-16,0-4 0,0 0 8,0-4-8,-5 4 0,5-8 0,-4 4 0,4-4-9,0-4-99,0-4-20,4 0-4,-4-12-647,0 0-129</inkml:trace>
  <inkml:trace contextRef="#ctx0" brushRef="#br0" timeOffset="17297.3257">8953 1914 288,'0'0'25,"4"-12"-25,-4 12 0,5-16 0,-1 0 154,-4 4 26,0-4 4,5 8 2,-5-8-35,0 4-7,-5 4-2,5 0 0,0-4-5,0 0-1,0 0 0,0 4 0,0 8-18,0 0-4,0 0-1,0 0 0,0 0-26,0 0-6,0 0-1,0 0 0,5 8-6,-1 4-2,-4 4 0,5 4 0,-1 8-32,-4 4-6,0 4-2,0 8 0,0-1-21,0 1-11,-4-4 10,-1 0-10,5 0 0,-4-4 8,4-4-8,0 0 0,-5 0-11,1-4-5,4 0 0,0-8-1,0 0-103,0 0-21,0 0-4,0-4-653,0-8-130</inkml:trace>
  <inkml:trace contextRef="#ctx0" brushRef="#br0" timeOffset="17738.853">9254 1662 1036,'0'0'92,"0"0"-73,0 0-19,0 0 0,-9-8 208,0 8 39,9 0 7,0 0 2,0 0-140,0 0-28,0 0-6,0 0-1,0 0-81,9 4-27,-9-4 0,13 8-623,10-4-125</inkml:trace>
  <inkml:trace contextRef="#ctx0" brushRef="#br0" timeOffset="17973.7846">9717 1758 1267,'0'0'56,"-9"8"12,5 4-55,-5 0-13,-5 0 0,1 0 0,-1 4 251,1 0 47,-5 0 10,0 4 1,0 0-189,0 0-39,0 4-7,0-4-2,4 3-45,1 1-10,-1 4-1,-4 0-1,9 0-15,0-4 0,0 4 8,5-8-8,4 4 0,0 0 0,0 0 0,9-4 0,-5 0 0,5-4 0,-4 0 0,4-4 0,4 0-11,1-4 11,4-4-10,0-4 10,-5-4-52,10-4-5,-1-4-1,1 0 0,-5-4-92,4-8-18,5 0-4,-4-4-752</inkml:trace>
  <inkml:trace contextRef="#ctx0" brushRef="#br0" timeOffset="18603.5508">10005 1586 1152,'-5'-12'51,"1"8"10,-5 0-49,0 4-12,9 0 0,-5-4 0,-4 4 249,0 0 47,0 4 10,5 0 2,4-4-185,-5 16-37,1 4-7,-1 0-2,5 4-48,-4 4-9,-5 4-3,0 4 0,0 4-2,0-4-1,0 0 0,0 4 0,4 0-14,-4 0-15,5-1 3,-5 5 1,0-8 11,4 4 16,5-8-4,-4-4-1,0-8-60,4 0-12,-5-4-3,1-4 0,8-4 0,-4 0 0,0-8 0,0 0 0,0 0 0,0 0 0,9-12 0,0 0 0,4 0 39,-4-8 7,9-4 2,0-4 0,0 0 16,0 0-10,5 0 10,-1 0-8,5 0 8,-9 4 0,5-3 0,4-1-8,-9 4 8,0 0 16,-5 4-4,1 4-1,-1 0 23,-4 4 5,-4 4 1,-5 8 0,0 0 5,0 0 2,0 0 0,0 0 0,-5 8 3,-4 8 1,0 4 0,-9 0 0,0 4-39,0 0-12,-4-4 8,-1 3-8,-4 1 0,5 4 0,4 0 0,0-4 0,0-4 0,0 4 0,4-4-8,10 4 8,-1 0 0,1-4 0,-1-4 0,10 0 0,4-4-9,-5 4-6,5-4-1,5-4 0,4-8-9,4 0-3,1 0 0,4-8 0,0 0 2,0-4 0,0 0 0,4-4 0,-4 0 26,0-4-8,0 0 8,0-4 0,-4-4 0,-1 4 0,1 0 0,-1 0 0,1 0 0,-10 0 0,1 4 0,-1-3 0,-8-1 11,4 4 1,-9 4 0,0 0 0,-5 8 34,-4-4 7,0 8 2,-4 4 0,-5 4-3,4 4-1,-4 4 0,0 4 0,0 4-13,0 0-2,-4 4-1,-1-1 0,1 1-26,4 8-9,4-4 0,1 8 9,-1-4-9,5 0 0,0-4 0,9 4 0,0-4 0,5-8 0,-1 0 0,10-4 0,-5-4 0,4 0 0,10-4 0,-5 0 0,0-8-17,9-4 4,-5 0 1,10-4 0,-5-4-12,0-8-1,-5 0-1,10-8 0,-6 0-96,6 0-19,-1-8-4,1 0-532,-10-4-107</inkml:trace>
  <inkml:trace contextRef="#ctx0" brushRef="#br0" timeOffset="19167.1802">10553 2005 2286,'-18'0'101,"18"0"21,0 0-98,0 0-24,0 0 0,0 0 0,0 0 55,0 0 5,0 0 2,14 0 0,4 0-38,-5-4-8,-4-4-2,9 0 0,5 1-14,4-5 0,9 0 8,-5 0-8,5-4 0,-4 4 0,4-4 0,-5 0 0,1 4-24,-5 0-2,0 4 0,-5 0 0,1-4-54,-5 4-12,4 0-1,-9-4-1,1 4-39,-5-4-8,0 4-2,0 4 0,-9 4 64,0 0 13,0 0 2,0 0 1,0 0 178,0 0 35,-9 8 7,0 4 2,4 0-21,-8 0-4,4 0-1,0 0 0,0 0-63,5 4-13,-1 4-2,5-4-1,-4-4-29,4 4-5,4 0-2,1 0 0,-1 0-18,1-5 0,3 1 0,1 0 0,-4 4 0,4 0 8,0 0-8,0 0 0,0 0 12,-5 0-4,1 0 0,-1-4-8,-4 0 31,5 0-1,-10 4 0,1 0 0,-1-4 14,-4 0 4,-4 0 0,4-4 0,-5 4-5,1-4-1,0 4 0,-1-4 0,1-8-93,4 0-18,-5-4-4,10-4-1259</inkml:trace>
  <inkml:trace contextRef="#ctx0" brushRef="#br0" timeOffset="18770.2814">10819 1494 921,'-9'-12'82,"9"8"-66,0 4-16,0 0 0,-5 0 239,1 0 44,4 0 9,-9 4 1,9 4-137,-5 0-27,1 8-5,4 0-2,-5 8-23,1 4-5,-5 4-1,0 4 0,4 4-46,-8 0-10,4 8-1,0 0-1,0 0-35,4-4 0,5 0 0,0 3 0,-4-7 0,4-4 0,4 4 0,1-8 0,-1-4-133,1-4-34,-5-4-6,4 0-932</inkml:trace>
  <inkml:trace contextRef="#ctx0" brushRef="#br0" timeOffset="22946.8726">1039 4423 1800,'0'0'40,"0"0"8,0 0 1,0 0 1,0 0-40,-4 0-10,-5 0 0,4-4 0,-4 0 119,0 0 21,0-4 5,0 0 1,-4 5-51,-1-5-11,-4 0-1,5-4-1,-1 4-59,-4 0-12,5 0-3,-1 4 0,5-4 30,-4 8 6,-1-4 0,-4 4 1,5 0-35,-1 4-10,-8 4 0,4 4 0,-4 0 0,-1 4 0,10 3 0,-10 9-12,5 0 12,0 0-13,0 4 5,9 0 8,-4 4-14,4-4 5,0 0 1,4 0 0,5 0 8,5-4-10,-5-4 10,4 0-10,5-4 1,0-4 0,0-4 0,0 0 0,-4-8 1,8 4 0,5-8 0,0 0 0,-4-8 8,4 0-12,0-4 12,4-4-12,1 0 12,-6-4 0,6-8 0,-5 0 0,0 0 0,4 0 0,1-4 0,-5 4 0,0 0 0,0 4 0,-5 0 0,1 4 0,-1 4 0,1 4 0,-10 4 0,5 0 0,0 4 0,0 4 0,0 4 0,0 4 0,0 4 0,5 8 0,-10 0 0,10 4 0,-10 4 27,10 0 1,-5 4 0,0 0 0,-9 0-17,9-4-3,0 4-8,0-4 12,-5-4-12,5 0 0,-4 0 8,4-4-8,-5 0 0,1-4-10,-1 0 2,1-4 0,-1 0-151,-4-12-29</inkml:trace>
  <inkml:trace contextRef="#ctx0" brushRef="#br0" timeOffset="23400.9802">1385 4591 1382,'0'0'123,"0"0"-99,-4 8-24,4-8 0,0 0 220,0 0 38,0 0 8,0 0 2,0 0-129,0 0-26,9 4-5,-9-4 0,0 0-54,13 8-10,5-4-3,5 0 0,-1-4-19,-4 0-4,5 0-1,8-4 0,5 4-17,0-4 0,-9 0 0,0 0 0,5 0-17,-5 0-11,-9 4-1,0-4-826,9 4-165</inkml:trace>
  <inkml:trace contextRef="#ctx0" brushRef="#br0" timeOffset="23208.2091">1606 4348 2419,'-41'0'53,"32"0"11,9 0 3,0 0 1,0 0-55,0 0-13,0 0 0,0 0 0,5 12 92,-1 0 16,-8 4 4,-1 3 0,5-3-56,0 8-10,-4 0-2,4 0-1,4 0-20,-4 4-4,5 0-1,-5 4 0,-5-8-18,10 0 0,4 4 8,-5-4-8,-8-4 0,4 0-16,4-4 4,5-4 0,0 0-96,-4-4-20,-5-8-3,4 4-1,10 4-58,-14-8-12,0 0-2,0 0-716</inkml:trace>
  <inkml:trace contextRef="#ctx0" brushRef="#br0" timeOffset="23670.1467">2433 4264 1785,'-40'-4'159,"31"4"-127,4 0-32,5 0 0,0 0 198,-9-4 34,-9 4 6,9-4 2,9 4-141,-9 4-28,-18-4-6,14 8-1,4-4-8,-5 4-1,-8 8-1,4 0 0,0 0-38,0 8-8,9 0-8,-5 3 11,-4 1-11,5 4 0,8 4 0,1-4 8,-1 0-8,1 0 0,4 0 9,4 0-9,5-4 0,-4 0 0,-5 0 0,9-8 0,9 0 0,-5 0 0,-8-4 0,8-4 0,10 0 0,4-4-12,4-8 4,1-4 0,-5 0-97,18-8-19,9-8-4,0-4-1113</inkml:trace>
  <inkml:trace contextRef="#ctx0" brushRef="#br0" timeOffset="24164.4801">2991 4360 1612,'0'0'72,"0"0"14,0 0-69,0 0-17,0 0 0,0 0 0,9 0 132,0 0 22,-9 0 5,22-4 1,5 4-73,0 0-15,0-4-2,5 0-1,4 0-41,-5-4-8,-4 4-1,4 0-1,-8 0-18,-1-4-12,5 0 1,-4 4 1,-5 0-132,0 0-26,-5 0-6</inkml:trace>
  <inkml:trace contextRef="#ctx0" brushRef="#br0" timeOffset="24329.8276">3076 4483 1918,'0'0'85,"0"0"18,0 12-83,-4-4-20,-1 0 0,5-8 0,5 12 69,4-4 10,0-4 1,4 4 1,5-4-33,5 0-6,-5-4-2,4 0 0,5 0-29,4 0-11,-4-4 0,5 0 9,-5 0-46,4-4-10,1-4-1,-5 0-955</inkml:trace>
  <inkml:trace contextRef="#ctx0" brushRef="#br0" timeOffset="24554.0776">3863 4044 1670,'0'0'148,"0"0"-118,0 0-30,0 0 0,0 0 156,0 0 24,-9 4 6,9-4 1,-14 8-59,1 4-11,4 0-2,0 4-1,4 4-63,5 0-13,-4 4-2,4 4-1,-5 4-35,5-4 0,0 4 0,5 4 0,4-4 34,-9 0 0,-5 3 0,5-3 0,5 0-54,4 0-12,-9-4-1,9 0-1,4-8-101,-4 0-20,0-4-4,5-4-598,-1 0-120</inkml:trace>
  <inkml:trace contextRef="#ctx0" brushRef="#br0" timeOffset="24908.6239">4155 4208 345,'0'0'31,"5"-4"-31,-5-4 0,0 8 0,-5-4 420,5 4 77,-9-4 16,0 8 3,-4 0-288,-1 8-59,5 0-11,0 0-2,-4 4-81,-1 0-16,-4 4-3,9 0-1,-4 0-31,4 0-5,0 4-2,4 0 0,5-1-17,-4 1 0,4 0 0,4 4 0,1-8 0,4 8 0,0-4 0,4 0 0,1-8-19,4 0 3,0-4 0,0 0 0,0-4-8,0-8-2,9 0 0,-5-8 0,10-4 4,-5 0 1,0-4 0,0-4 0,0-4-14,-5 0-2,1 0-1,-5-4 0,-1-4 38,-8 4 0,5-3 0,-10-5 0,1 8 0,-1-8 0,-4 0 0,-9 4 0,0-4 0,5 8 0,-5-4 0,0 4 0,-9 12 44,0-4 16,0 8 3,0 0 1,0 12-50,-4 8-14,-1 0 0,1 8 8,4 0-8,0 4-16,-5 8 4,5-4 0,5 0-85,4 0-18,0-4-3,4 4-1029</inkml:trace>
  <inkml:trace contextRef="#ctx0" brushRef="#br0" timeOffset="25290.3194">4812 4028 2073,'-9'8'184,"4"-4"-147,-4 0-29,5-4-8,-5 4 144,-5-4 28,5 0 6,-4 4 1,-1 0-99,1 0-20,-5 0-4,0 8-1,0 0-27,4 8-4,1 0-2,-5 4 0,4 0-22,5 4 9,0-4-9,0 4 0,-4 4 0,8-4 0,1 4 0,4 0 0,4-5-10,1 5 1,4-4 0,4 0 0,1-8-10,4 0-1,0 0-1,0-4 0,4-8 3,1-4 1,4 4 0,-5-8 0,5-8 5,0-4 0,5 4 1,-10-4 0,5-4 11,0-4-10,-4 0 10,4-4-10,-9 4 10,4-4 0,-13 0 8,4-3-8,-8 3 0,4-4 0,-5 0 0,-4-4 8,-4 4 8,-1 0 1,-4 0 1,0 4 0,0 0 1,-4 4 0,-5 8 0,5 0 0,-5 8 9,4 0 1,-8 4 1,4 4 0,-5 4-30,5 4 0,0 0-11,5 4 11,-5 0-50,4 4-2,1 0-1,4 0 0,0 0-165,4 0-33</inkml:trace>
  <inkml:trace contextRef="#ctx0" brushRef="#br0" timeOffset="25637.195">5293 4132 1440,'0'0'128,"0"0"-103,0 0-25,0 0 0,0-12 207,-9 4 36,9 8 7,-9-4 2,-5-4-112,1 8-23,-1 0-4,-8 0-1,-1 4-48,10 0-11,8 8-1,-4 0-1,0 0-29,0 4-6,0 4 0,-4 4-1,4 0-15,4 4 0,1 4 0,-1 0 0,5 0 0,0 0 0,5-1 0,4 1-10,0-4 10,-5-4-10,10 0 10,-1-4-10,1-8-3,4 0-1,9-4 0,0-4 0,4-4 2,1-8 1,-1-4 0,1-4 0,-5 0 11,0-4 0,0-4 0,0 0-8,-9 0 8,0-4 0,-5 1 10,1-1-10,-5 0 28,0 0-1,-9 0 0,0-4 0,0 4 5,-5 0 2,-4 4 0,0 0 0,-4 0-6,-5 8 0,4 4-1,-4 4 0,5 4-13,-10 4-2,10 4-1,-1 4 0,5 0-111,-4 0-23,4-4-4,4 4-1181</inkml:trace>
  <inkml:trace contextRef="#ctx0" brushRef="#br0" timeOffset="81666.6604">-2486 6813 979,'0'0'43,"-9"0"9,9 0-41,0 4-11,-13-4 0,4 0 0,-5 0 208,5 4 40,0 0 8,0 0 2,-4 0-151,-1 0-31,1 4-5,-1 0-2,10 0-33,-14 0-6,4 4-2,1 0 0,4 0-3,0 0-1,0 0 0,4 0 0,-13 0-14,14 0-10,-5 0 12,9-4-12,0 4 0,0 0 0,0 4 0,0-4 0,0 0 0,4 4-11,5-4 11,0 0-10,0 0 10,5 0 0,4 0-9,0 0 9,9-4-9,-14 4 9,5 0-12,5 0 12,-1 0 0,-4-4 0,0 0 0,-4 4 9,4 0 15,-5-4 2,-8 4 1,8 0 0,-4 4-27,-9-4-14,0 4 2,0-4 0,0 8 12,-9-4 16,5 0-3,-5 0-1,0 0-12,0-4 0,0 0 0,-5 0 0,5 0 54,-4-4 8,-1-4 2,5 0 0,-4 4-52,4-4-12,0-4 0,-9 0 0,9-4-43,0-4-11,0 0-2,0-4-1,0 4-87,4-4-16,5-4-4</inkml:trace>
  <inkml:trace contextRef="#ctx0" brushRef="#br0" timeOffset="81992.9558">-2333 6873 460,'-9'0'41,"9"0"-33,-9 4-8,5-4 0,4 0 369,-9 0 72,9 0 15,-5 4 2,1 4-290,-1-4-59,5-4-11,0 0-2,5 12-56,-1 0-10,-4 4-2,5 0-1,4 0-11,-5 8-1,5 4-1,-4-4 0,4 4-14,0 0 9,0-4-9,4 4 8,-4 0 1,5 0 0,-5-4 0,0 0 0,4 0-9,-4-8-12,-9-16 2,18 16 1,0-4 9,-5-4 0,-13-8 0,18 4 0,-4-4 0,-1 0 0,1 0 8,-1-8-8,-4-4 13,0-4-1,5-4-1,-14 0 0,4-4-1,1 4 0,-1-4 0,1 0 0,-5-4-10,0 0 12,-5 0-12,5 0 12,-4-4-12,-1 8 0,1-4 9,-5 8-9,0-8-15,4 8-7,-4 0-2,5 0 0,4 4-152,-5 0-32</inkml:trace>
  <inkml:trace contextRef="#ctx0" brushRef="#br0" timeOffset="82396.253">-1960 6410 1947,'0'0'86,"0"0"18,0 0-83,0-4-21,0 4 0,0-12 0,0 4 115,0 8 18,0 0 4,0 0 1,0 0-65,0 0-13,0 0-2,0 0-1,0 0 6,0 16 1,0 0 0,0 4 0,5 4-36,-1 4-8,-4 8 0,5 0-1,4-4-9,0 8-2,-9 0 0,13 4 0,-4-4-8,5 0 0,-5-5 0,4 5 0,5-4 0,-9-4 0,5 0 0,-1-4 0,1-4 0,-5-4 0,0 0 0,4-4-11,5-4-9,-4 0-3,-5-8 0,4 0 0,5-4 23,-4-4 0,-5-4 0,0 0 0,4-4 0,-4 0 0,-4-4 0,-1 0 0,-4-4 0,-4 4 0,-5-4 0,-5 0 0,10 0 8,-10 0 5,1 0 2,-1 4 0,-8 4-7,8 0 0,-4 4-8,5 4 12,-5 4-21,0 0-5,0 4-1,4 0-853,5 0-170</inkml:trace>
  <inkml:trace contextRef="#ctx0" brushRef="#br0" timeOffset="28358.3406">32 5674 1094,'-4'0'97,"4"0"-77,0 0-20,0 0 0,0-8 176,0 4 32,-5 0 7,-4 0 1,5 0-64,-1 0-13,-4 0-3,-4 4 0,4 0-49,-5 4-11,-4 0-1,5 0-1,-5 0-54,0 4-12,-5 0-8,5 4 12,-4 0-12,-1 0 0,5 4 0,-4 0 0,-5 0 0,9 4 0,0-4 0,4 4 0,5 0 53,-4-4 9,8 8 2,-4-4 0,18-4-84,-9 0-17,5 0-3,4 4-1,9-12 26,0 8 6,0-4 1,4 4 0,5-4-6,0 4-1,0-4 0,0 4 0,5-4 15,-14 4 13,9-4-2,-5 4-1,1 0-10,-5 0 0,4 0 0,-8 4 0,4-4 0,-9 0 0,0 0 0,-5 0 8,-4 4-8,0 0 12,-4 0-12,-5 0 12,4 0-4,-8 0-8,-1-4 12,-4 4-4,5-4 25,-1 0 5,-4-4 1,0 0 0,5-4-60,-1 0-12,1-4-3,-1 0 0,1-4 24,4 0 12,0-8-12,4 0 12,5-4-15,0 0 4,-4-4 1,8-4 0,1 0 2,4-8 0,-5 0 0,10-8 0,-5-4 8,4 0 0,1-8-9,4-4 9,4 0 0,-8 0 0,4 0 0,-5 4 0,-4 8 0,5 0 0,-5 4 0,-5 4 0,1 0 0,-1 4 18,-4 4-3,0 4-1,-4 0 13,-5 4 2,0 0 1,0 4 0,-5 5-13,1-1-2,-1 0-1,-4 4 0,5 4-14,-5 4 11,0 0-11,4 4 10,1-1-28,-5 5-6,9 0 0,0 4-1,0 0-135,4 0-26,10 4-6</inkml:trace>
  <inkml:trace contextRef="#ctx0" brushRef="#br0" timeOffset="28590.8781">437 6198 2131,'0'0'189,"0"0"-151,0 0-30,0 0-8,0 0 124,0 8 24,0-8 5,-5 12 1,5-12-38,-4 8-8,4-8-2,0 0 0,0 0-66,0 0-12,0 0-4,0 0 0,0 0-24,0 0 0,0 0-9,0 0 9,0 0-114,0 0-16,0 0-3,0 0-715,9-12-142</inkml:trace>
  <inkml:trace contextRef="#ctx0" brushRef="#br0" timeOffset="29021.4794">680 5742 1382,'0'0'123,"0"0"-99,0 0-24,0 0 0,-9-4 205,9 4 36,0 0 7,0 0 2,0 0-104,0 0-21,0 0-4,0 0-1,0 0-47,0 0-9,0 0-3,0 0 0,0 0-24,0 0-5,-5 8 0,1 4-1,-1 0-15,1 4-2,-1 0-1,-4 4 0,5 0-13,-5 0 0,4 0 0,-4 4 0,9 0 0,0-4 0,-9-4 0,9 0 0,0 4 0,9-8 0,-9-12-8,0 12 8,9-4-12,0 4 0,0-4 1,5 0 0,-1-4 2,1 0 0,4 4 0,-5 0 0,5-4 9,0 4-8,0 0 8,4 4-8,-4 0 8,0 0 0,9 0-9,-9 0 9,0 0 0,-4 0 0,-1 0 0,1 0 0,-5 0 24,0 0 10,-5-4 2,-4 8 0,0 0-52,-4-4-11,-1 0-1,-8 0-1,4 0 29,-5 4 0,1-4 8,-5 0-8,0 0 10,0 0-10,4-4 8,-4 0-8,-4 0 0,4-4-11,9 0 1,-4-4 0,-5 4-23,4-8-5,5-4-1,-4 4 0,13-4-27,-18-4-6,4 0 0,10 0-1,-1-8-83,1 0-16,-1 0-3,1-8-490,4 4-99</inkml:trace>
  <inkml:trace contextRef="#ctx0" brushRef="#br0" timeOffset="29208.1755">680 5774 1382,'9'-4'123,"-9"4"-99,0 0-24,0 0 0,0 0 236,0 0 41,0 0 9,0 0 2,0 0-137,0 0-27,0 0-6,0 0-1,0 0-66,4-4-14,5-8-2,0 4-1,9 0-13,0 0-2,-4-4-1,8 0 0,0 4-10,-4 0-8,0 0 12,9 0-12,0 0-28,-4 0-13,-1 4-3,-4-4-832,9 0-168</inkml:trace>
  <inkml:trace contextRef="#ctx0" brushRef="#br0" timeOffset="30534.8263">1408 6206 1267,'0'0'56,"0"0"12,0 0-55,0 0-13,0 0 0,0-8 0,-5 0 105,10-4 19,-1 0 3,1-4 1,-5 4-7,-5 0-1,1-4 0,4 4 0,0 0-32,0 0-8,-9 0 0,0 4-1,0 0-15,0-4-2,-4 4-1,-1 0 0,-4 8-21,0 0-4,0 0 0,-4 0-1,-5 4-18,4 0-3,5 8-1,-4 0 0,-5 4-13,0 0 0,9 0 0,0 4 0,-5 4 0,10 0 0,-1 0 0,5 0-10,0-4 21,5 4 4,-5-4 1,9 0 0,0 0-16,4-8 0,5 4 0,0-4 0,9-4-21,-4 0-7,4-8-2,0 4 0,-5-4 22,5-4 8,9-4 0,-9 0-9,0-4 9,5 0 0,-5 0 0,4-4 0,1 0 0,-1 0 0,-8 0 0,4 0 0,4 0 0,-8 0 0,-10 4 0,9 0 0,1 4 0,-5 4 8,-9 4-8,9-4 8,-9 4-8,9 0 0,0 0 0,-9 0 0,0 0 11,4 8-3,10 4 0,-5 0 0,-9 0-8,4 0 12,10 4-12,-10 0 12,1-4-12,-1 4 0,1-4 9,4 4-9,0-4 0,0 0 0,-14 4 0,5-4-12,5 0-80,-1-4-17,1 4-3,-5-12-658,0 8-131</inkml:trace>
  <inkml:trace contextRef="#ctx0" brushRef="#br0" timeOffset="33711.2054">4942 5806 1612,'0'0'72,"0"0"14,0 0-69,0 0-17,0 0 0,0 0 0,0 0 176,0 0 32,0 0 7,9 4 1,5-4-140,-1 0-27,5 0-5,0 0-2,0-4-10,9 0-1,-5-4-1,5 4 0,-4 0-30,4 0-21,9-4 3,-5 4 1,-4 0-7,0 0 0,-4 0-1,-1 0-1101</inkml:trace>
  <inkml:trace contextRef="#ctx0" brushRef="#br0" timeOffset="33888.1584">5077 6058 2188,'0'0'48,"0"0"11,9-8 1,0 4 1,4 0-49,1 0-12,-5 0 0,0 0 0,0 4 32,4-8 3,10 4 1,-1-4 0,5-4-36,0 4 0,5-4-15,-5 0-1008</inkml:trace>
  <inkml:trace contextRef="#ctx0" brushRef="#br0" timeOffset="34758.5303">5567 5375 1324,'0'0'118,"-4"0"-94,-10 0-24,5-4 0,5 4 145,4 0 25,-9 4 5,9-4 1,0 0-41,0 0-8,0 0-2,0 0 0,0 0-62,0 0-13,0 0-2,0 0-1,9 4-14,4 0-2,5-8-1,0 4 0,0 4-14,4 0-2,5-4-1,-4-4 0,4 4-29,0-4-5,-5 4-2,10-4 0,-5 0 35,0 0 8,0 4 0,-5 0 1,5 0-21,-4 4 0,-5 0 0,-5 0 8,1 0-8,-5 4 0,0 0 0,-5 8 0,-4 0 9,-4 4-9,4 4 12,-9 0-12,4 4 13,-4 4-4,-9 0-1,5-1 0,-1 1-8,-4 0 8,-4 4-8,4 0 8,4 0-8,1-4 0,-1 0 0,-4 0 0,5 0 23,4 0-1,0 0 0,0-4 0,0-4-69,0 0-13,4-8-4,5 4 0,-4-8 0,8-4 0,-4-8 0,0 0-682,5 4-137</inkml:trace>
  <inkml:trace contextRef="#ctx0" brushRef="#br0" timeOffset="35205.7155">6210 5411 2120,'-9'8'94,"9"-8"19,0 0-90,0 0-23,0 0 0,0 0 0,0 0 20,0 0-1,13-8 0,1 0 0,-1 0 25,1 0 6,4 0 1,0 0 0,0 0-31,0 4-5,0 0-2,4 0 0,1 8 11,-5 0 1,-5 0 1,1 4 0,-5 0 10,0 8 1,-5 0 1,-4-4 0,0 4-30,0 0-8,-4 4 0,-5 0 0,0-4-10,0 4-3,0-4-1,-5 4 0,1-4 14,4 0 0,0-5 0,0 5 0,4-4 0,-4 0 0,9 0 0,0 0-12,0 0-8,5-4-2,-1 4 0,5 4 0,0-4-3,5-4-1,-1 0 0,1 0 0,4 0 5,0 0 1,-5 4 0,1-4 0,-5-4 4,9 0 2,0 4 0,0 0 0,-5 0 14,1 0 0,-5 0 0,-5 0-9,1 4 17,-5 0 3,-5-4 1,-4 8 0,5-4 20,-10 0 5,-4 4 1,0-4 0,0 0 9,5-4 1,-5 4 1,-5 0 0,1 0-13,-1-4-2,1 4-1,-1 0 0,-4-4-14,5 0-3,-1 0-1,1 0 0,4-8-15,0 0 0,4 0-9,5 0 9,1 0-61,8 0-7,-5-8 0,5-4-1,0 4-166,5-8-33</inkml:trace>
  <inkml:trace contextRef="#ctx0" brushRef="#br0" timeOffset="35601.1602">6992 5407 1900,'0'0'84,"-9"4"18,0 4-82,-4-8-20,-1 0 0,1 0 0,4 0 146,-9 4 25,4 4 5,-4 0 0,0 0-83,5 4-17,-5 0-3,4 0-1,1 4-28,0 4-5,-1 0-2,5 0 0,0 4-26,0-1-11,0 5 8,5 0-8,-1 0-9,1-4-7,8 4-2,-4 4 0,5-8 26,-1 0 6,5 0 1,9-4 0,-4-4-15,-1-4 0,1-4-9,8 4 9,0-4-10,1 0 10,-1-4-10,1-4 10,4-4 0,0-4-9,-5-8 9,1 0 0,8 0 0,-8-4-10,-1 0 10,-4-4 0,0 4 0,-4-4 8,-1-4 0,-8 0 1,-1 0 8,1 0 2,-5 0 0,-5 1 0,-4-5 0,0 0 0,-4 8 0,-1-4 0,1 4-6,-5 4-1,0 4 0,0 4 0,0 0 0,0 4-1,0 4 0,0 0 0,0 8-11,-5 0-11,5 4 3,5 8 0,-1 0-36,1 0-6,4 0-2,0 0 0,0 0-175,9 4-35</inkml:trace>
  <inkml:trace contextRef="#ctx0" brushRef="#br0" timeOffset="35996.0988">7509 5367 2188,'-9'-8'97,"9"0"20,-4 4-93,4 4-24,-9 0 0,4 4 0,-4-4 96,0 4 14,5-4 3,-5 4 1,4-4-29,-4 4-5,0 4-2,5 0 0,-5 4-70,0 4-8,-4-4-12,4 8 2,4-4 10,-4 0 11,-4 8-3,4 4 0,4 0-8,1 0 0,-1 3 0,5 1 0,0-4 0,0 4 0,5-4-8,4 4 8,0-8 0,4 0-9,1-4 9,4 0 0,-1-4-10,1 0 10,0-4-8,5 0 8,-1-4 0,1 0 14,-1-8-2,5 0 0,0 0-21,-4-8-5,4-4-1,-5 4 0,5-4 15,0 0 0,0-4 0,-9-4 0,9 0 16,-9-4-3,-4 0-1,-1-4 0,-4 0-12,0 0 0,-4-4 0,4 0 0,-5 1 0,-4-1 0,-4-4 0,-10 8 0,1 4 54,-5 0 8,-5 4 2,1 4 0,4 4-52,-5 0-12,1 0 0,-1 4 0,5 4 0,0 4-18,0 0 4,0 0-900,0 0-180</inkml:trace>
  <inkml:trace contextRef="#ctx0" brushRef="#br0" timeOffset="77638.008">9214 5203 1324,'-9'-4'118,"0"-8"-94,4-4-24,-4 0 0,-4 0 94,-1 0 14,-4-4 4,5 4 0,-5-4 16,4 4 4,-8 0 1,4 8 0,0-8-47,-5 4-10,1 4-1,-5 0-1,0 0-31,0 0-7,-5-4 0,1 8-1,-10 4-12,5 0-3,-9 0 0,5 4 0,4 0-20,-4 4 0,-1 0-10,1 8 10,-1 0 0,5 4 0,5 4 0,-1 0 0,1 4 0,4 4 12,4 4 0,1 4 0,4-4-12,4 8 0,5 0 0,0 4 0,9 0-8,5-4 8,-1 4-12,5 0 12,5-1-15,4-3 4,0 0 1,9 4 0,-5-4-7,10-4-2,4 0 0,4-4 0,1-4 35,4-4 8,0-4 0,8-4 1,-3-8-50,4 0-11,-5-8-1,1 0-1,-5-8 38,4 0 0,-4-8 0,0 4 0,5-4 0,-10-8 12,-13-4-4,5 0 0,4 0 16,-10-12 4,1 0 0,-4 0 0,-5-4-15,-5 0-2,-8-4-1,-1 0 0,-4-7 12,-9-1 2,0 0 1,-4-8 0,4 4 3,-5 4 1,-8 0 0,-5 4 0,5 4 4,-10 8 1,1 4 0,-1 4 0,5 8-13,-4 4-2,-1 4-1,5 4 0,0 0-34,0 8-6,9-4-2,5 8 0,-5-4-183,4 4-37</inkml:trace>
  <inkml:trace contextRef="#ctx0" brushRef="#br0" timeOffset="77159.9557">8616 5423 1728,'0'-8'38,"0"8"8,0 0 2,-5-4 0,-4-8-39,5 4-9,4 4 0,0-4 0,0 0 69,4 0 12,5-4 3,0 4 0,4 8-32,1 0-5,-1 0-2,5 0 0,0 0-11,0 0-2,0 0-1,0 0 0,0 0-6,0 0-1,-4-4 0,4 4 0,-5 4-8,5 0-3,-9 0 0,5 8 0,-5-4-4,-5 4-1,1-4 0,-1 8 0,-8-4 4,4 8 0,-5-4 0,-4 4 0,-4 0-12,4 4 0,-9-4 9,0 8-9,0-8 0,0-1 0,0 1 0,0 4 0,9-4 0,-5 0 0,5 0 0,0-4 0,0-4 0,0 4-8,5 0 8,-1 0 0,5-16-9,0 0 9,5 8-10,4 4 10,0 0-13,0-4 3,9-4 1,4 4 0,-4 0 9,9 0-13,-4-8 5,-1 4 8,5-4-32,0-4 2,-4 0 0,4-4 0,-5-8-168,5 4-34,14-12-6,-5 4-2</inkml:trace>
  <inkml:trace contextRef="#ctx0" brushRef="#br0" timeOffset="30915.0664">2091 5938 460,'0'0'20,"5"-12"5,4 8-25,-9 4 0,-9-12 0,9 12 0,9-4 320,-9 4 60,0 0 11,0 0 2,0 0-206,0 0-42,0 0-8,0 0-1,0 0-51,0 0-9,0 8-3,0 0 0,0 4-33,0 0-6,0 4-2,4 4 0,5 4 5,-9 0 1,-4 4 0,8 4 0,5-4-38,-4 0-23,-10 0 3,1 0 1,8-4 31,-4-4 5,0 4 2,-4-8 0,-1 0-61,5 0-12,5-4-2,-5-4-1,-14 0-171,14-8-33</inkml:trace>
  <inkml:trace contextRef="#ctx0" brushRef="#br0" timeOffset="31115.1521">1992 6118 748,'0'0'67,"0"0"-54,-9 8-13,9-8 0,0 0 364,0 0 69,-4 8 15,4-8 2,0 0-271,0 0-55,0 0-10,0 0-2,0 0-45,0 0-9,22 8-2,-8-4 0,-5-4-28,9 0-7,4-8-1,5 4 0,0 0-12,-4-4-8,-1 0 8,5 0-8,9 0-36,-9 4-11,-9-4-2,5-4-827,4 4-166</inkml:trace>
  <inkml:trace contextRef="#ctx0" brushRef="#br0" timeOffset="31920.5817">2892 5626 172,'-32'-4'16,"32"4"-16,0 0 0,0 0 0,0-8 288,0 8 54,-4-8 11,4 8 3,13-7-188,-13-1-36,-9-4-8,9 12-2,14 0-32,-14 0-6,0 0-2,0 0 0,4-12-4,-4 12-1,0 0 0,0 0 0,-4-8-15,4 8-3,0 0-1,0 0 0,0 0-7,0 0-2,13 4 0,-8 0 0,-5-4-11,4 12-2,-4-12-1,5 12 0,8-1-13,-13 5-2,-9 0-1,5 4 0,4-4-7,-5 4-2,-4-4 0,0 8 0,0 0-10,0 0 0,9 0 9,-4 0-9,-14 0 8,9 4-8,13 0 10,-8 0-10,-1-8 0,-4 0 0,9 0 0,0 0-10,5-4 10,-5 0 0,0 0 0,4-8-8,14 4 8,-9-4 0,-9-8 0,9 8-8,9-4 0,5-4 0,-5-4 0,-5 0 0,-4 0-32,9-4-5,5 0-2,-5-4 0,-23 0-13,19 4-4,17-4 0,-4 0 0,-9 0-100,0-4-20,-4 8-4,8-8 0,1 0-79,-10 4-15</inkml:trace>
  <inkml:trace contextRef="#ctx0" brushRef="#br0" timeOffset="32053.0159">3211 5794 288,'-5'-8'12,"1"4"4,-5 0-16,4 0 0,1 0 0,0 4 0,-5 0 358,9 0 69,0 0 13,0 0 4,0 0-238,-5 4-47,-4 4-10,9 4-1,5 0-68,-5 0-14,-9 8-2,9 4-1,0 4-15,0 4-4,-9-4 0,-5 4 0,10 4-17,-5-4-4,0 4-1,-5 0 0,-8-8-22,13 0 0,13 4 0,-4-8 0,-13-4 0,8 0 0,10 0 0,4-4 0,0-4-115,-5-4-21,-4-8-4,9 8-996</inkml:trace>
  <inkml:trace contextRef="#ctx0" brushRef="#br0" timeOffset="32235.1668">3440 6082 2383,'-18'12'105,"9"-4"23,5 0-103,4-8-25,-5 8 0,-4 0 0,-4-4 87,8 4 12,5-8 2,-4 8 1,-5-4-44,9-4-9,0 0-1,0 0-1,0 0-38,0 0-9,0 0 0,0 0 0,13 8-96,-4-8-20,0-4-5,5-4-1,-1-4-141,1 4-28</inkml:trace>
  <inkml:trace contextRef="#ctx0" brushRef="#br0" timeOffset="32598.6781">3697 5750 1728,'0'0'76,"0"0"16,0 0-73,0 0-19,0 0 0,0 0 0,0 0 139,0 0 24,0 0 5,-14 0 0,5 4-49,-4 0-11,4 0-1,0 0-1,0 4-58,4 0-12,1 4-3,-5 0 0,4-4-20,1 4-4,-5 0-1,9 0 0,0 4-8,0 0 0,0-4 0,0 4 8,4 0-8,1-4 0,4 0 0,0 0 0,4-4 0,1 0 0,8 0-9,-4 0 9,0 0 0,0 0 0,0-4 11,5 0-11,-1 0 0,5 4 0,-5-4 0,1 4 0,-5 4 0,0 0-12,-5-8 0,1 8 0,-1 0 12,-4 0 0,0-4 12,-4 0-12,-1 4 16,1-4-4,-5-8-1,0 12 0,0 0 1,0 0 1,-9 0 0,4 4 0,-4-4 3,0 0 1,0 0 0,-4 0 0,-5 0-5,0 0 0,0-4-1,-5 0 0,5 0-11,0-4 0,5 0 0,0 0 0,-1-4-39,-4-4-6,5 0-2,-5 4 0,0-8-165,4 4-34,-4-4-6</inkml:trace>
  <inkml:trace contextRef="#ctx0" brushRef="#br0" timeOffset="32786.6892">3589 5750 1728,'0'0'153,"0"0"-122,0 0-31,0 0 0,0 0 180,4-8 31,5 0 5,5 4 2,-5-4-115,9 0-23,0 0-5,4 0-1,-4 4-44,5-4-9,4 0-1,4 0-1,0 0-19,1 0 0,-1-4 0,1 0 0,4 4-201,-5 0-35,28-11-6,-19 11-2</inkml:trace>
  <inkml:trace contextRef="#ctx0" brushRef="#br0" timeOffset="33146.0352">4515 5834 1670,'0'0'148,"0"0"-118,0 0-30,-9 0 0,-5 0 192,5-4 33,9 4 7,-9 0 0,-4 0-103,4 0-21,9 0-4,-14 8 0,5-4-69,-4 8-14,-5 0-2,9 0-1,-4 4 7,-1-4 2,1 8 0,-1 0 0,5 0-2,0 0 0,0 0 0,0 0 0,5-4-1,-1 4-1,10 0 0,-5-4 0,4 0-23,1 0 8,4 0-8,0-4 0,0 0 0,9 0 0,-5-4 0,10 0 0,-6-4-12,10 0-1,-4-4 0,4-4 0,4-4-100,1 0-20,-5 0-4,-5-4-1</inkml:trace>
  <inkml:trace contextRef="#ctx0" brushRef="#br0" timeOffset="84325.0692">-2756 7789 921,'-9'0'40,"5"-4"10,-5 0-40,0-4-10,4 0 0,-4 0 0,-4 4 266,-1-4 51,1 8 11,-5-4 1,5 0-181,-1 0-36,-4 4-7,5 0-1,-10 4-48,10 0-8,-5 4-3,4 0 0,1 4-34,-5 4-11,4 0 0,5 8 0,-4 0 0,4 4 0,0 8 0,4-4 0,5 8 24,0-1-3,0 1 0,0 4 0,5 4-21,4-4 8,0 0-8,4 0 0,5 0 0,-4 0 0,8-8 0,-8 4-12,4-8-1,4 0-1,1-4 0,-1-4 0,1-4-10,3-4-3,-3-8 0,4 0 0,0 0 7,-5-8 2,5-4 0,0-4 0,-9-4 8,5-4 2,4-8 0,-14 0 0,5 0-6,-4-4-1,-1-4 0,-4 0 0,5 0 27,-10-4 6,-4 4 1,0-8 0,-4 0-1,-1 0 0,-4 4 0,-4-8 0,4 0 3,-5 0 1,-4 1 0,5-1 0,-1 4-14,1 4-8,-5 8 10,4 4-10,-4 4 44,0 4 4,5 4 0,-5 4 0,4 0-28,1 8-4,-5 0-2,4 4 0,5 0-14,0 4 0,0 0 8,5 4-8,-1 0-168,5-12-36,9 12-7</inkml:trace>
  <inkml:trace contextRef="#ctx0" brushRef="#br0" timeOffset="83881.5603">-2787 7929 1670,'0'0'74,"-5"12"15,5-12-71,0 12-18,0 0 0,0 0 0,0 0 168,0 0 29,0 3 7,0 1 0,5 4-109,-1 0-23,1 0-4,4 4 0,-5 0-36,1 0-8,4 0 0,0 0-1,0 0-37,0 0-7,0-8-2,-5 4 0,5 0 23,0-4 0,-4 0 0,-1 0 8,1-4-112,-1 0-24,1-4-4,-5-8-577,0 8-116</inkml:trace>
  <inkml:trace contextRef="#ctx0" brushRef="#br0" timeOffset="84713.488">-2265 7721 748,'0'0'67,"-14"0"-54,5 0-13,9 0 0,-9-4 309,5 4 59,-5 0 12,0 0 3,9 0-279,0 0-56,0 0-12,0 0-1,0 0-59,9 4-11,4 4-2,5 0-925</inkml:trace>
  <inkml:trace contextRef="#ctx0" brushRef="#br0" timeOffset="84564.3417">-2185 7877 2073,'0'0'184,"0"0"-147,0 0-29,0 8-8,0 0 129,0 4 25,0 4 5,5-4 1,-5 4-104,4-4-20,1 0-4,8 4 0,-13-4-16,9 3-2,-4-3-1,4 4 0,0 0-13,0-4 0,-5 4-9,5-4 9,-4-4-99,4 4-13,0-4-4,-9-8-640,0 0-129</inkml:trace>
  <inkml:trace contextRef="#ctx0" brushRef="#br0" timeOffset="85000.1194">-1942 7997 1753,'0'4'77,"5"4"17,4 3-75,-9 5-19,0-4 0,0-4 0,0 0 118,0 0 20,0-4 4,0 0 1,0-4-60,0 0-12,0 0-3,0 0 0,0 0-39,0 0-8,0 0-1,0-16-1,0-8 0,-9 4 0,9-3 0,9 3 0,-9-8-11,0 0-8,0 0 12,0 4-12,0 0 8,4 4-8,1 0 0,-1 4 0,1 0 0,8 4 0,-13 4-13,9 0 5,-4 4 36,4 0 7,0 4 1,4 4 1,1 0-17,4 4-3,-5 0-1,1 4 0,4 0-4,-9 4-2,4 4 0,1 0 0,-1-4-10,-8 4 8,-1-4-8,1 0 8,8 0-8,-4-8 0,-9-8 0,9 12 0,-9-12-78,0 0-14,0 0-4,0 0-1091</inkml:trace>
  <inkml:trace contextRef="#ctx0" brushRef="#br0" timeOffset="85803.5177">-1096 7125 1792,'0'0'40,"0"0"8,0 0 1,0 0 1,-5-8-40,1 4-10,-1-4 0,1 0 0,-1 4 123,1-4 22,4 8 5,-9 0 1,0-4-56,-5 4-11,5 0-3,0 4 0,-4-4-29,4 8-5,-5 0-2,5 4 0,0 4-17,0 0-4,0 4-1,5 0 0,-5 8-23,0 0 0,4 4 0,-4 8 8,9-12-8,0 8 0,-4 0 0,4 4-8,0-4 8,0 4 0,0-4 0,4 0 8,1-4-8,-1 0-10,10-8 10,-1 4-13,1-8 13,8 4-9,-4-4 9,9-4-8,-4-4 8,-1 0-8,5-4 8,9-4-8,-5-8 8,1 0 0,-1-4-9,10-4 9,-10 0 11,5-8 6,0-4 2,-4 0 0,-5 0-33,-5-4-6,1 4-2,-5-8 0,0 0 22,-5-4 0,1 0 0,-5-4 8,-5-4 8,1 0 2,-5 0 0,4-4 0,-4 0-7,-4 0-2,-1 4 0,1 0 0,-5 0-9,-5 4-12,-4 0 2,0 4 1,5 4 58,-10 4 12,1 8 3,-1 4 0,-4 4-26,0 8-5,0 4-1,-4 8 0,4 0 0,4 8 0,-4 0 0,5 0 0,-1 8-77,5-4-16,-4 4-3,4 0-1,5 0-7,4 0-2,-5 0 0,5 4-802,5 0-161</inkml:trace>
  <inkml:trace contextRef="#ctx0" brushRef="#br0" timeOffset="86049.7111">-1182 7441 921,'0'0'82,"0"0"-66,0 0-16,0 0 0,0 0 285,0 0 54,0 0 10,0 0 3,0 0-196,0 0-38,0 0-8,5-4-2,-1-8-70,5 4-14,0 0-4,14-4 0,-14-4 3,9 0 0,0-4 0,0 4 0,-5 0-12,5 4-3,-5 0 0,5 4 0,0 0 20,0 4 4,-4 0 1,-5 4 0,4 0-33,-4 8 0,-9-8-15,0 0 5,5 16 10,-5 0 12,0 12-2,-5-8-1,5 4 11,-4 0 1,-1 4 1,1 0 0,-5-4-22,9 0 0,0 0 0,-9 0 0,18 0-13,-9-4-7,0 0-2,0-8 0,9 0 33,-5-4 6,5 0 2,0 0 0,5-4-31,-5-4-5,13-4-2,-8-4 0,4 0-113,0 0-24,18-20-4,-9 4-959</inkml:trace>
  <inkml:trace contextRef="#ctx0" brushRef="#br0" timeOffset="65949.6467">441 7781 288,'0'0'25,"0"0"-25,0 0 0,0-12 0,5 4 221,-5-4 39,0 0 8,-5 0 2,5 12-114,0-12-24,-4 0-4,-1 0 0,5 0-49,-9 4-10,-4 0-1,-1 4-1,1-4 30,4 4 7,-9 0 0,4 0 1,1 0-65,-1 4-14,-4 4-2,-4-4-1,8 4 33,-4 0 6,0 4 2,-4 0 0,4 4-52,0 4-12,0 0 0,0 4 0,-9 0 0,9 0-15,5 0 3,-5 4 1,0 0 11,4 4 0,5-4 0,-4-4 0,8 0 0,1-4 0,4 0-9,0 0 9,4-4-9,-4 4 9,9-4-12,5 7 12,-1-3-12,1 0 4,8 0 8,-4 4-13,5-4 13,-1 0-9,1-4 9,8 4-8,-4-4 8,-5 0 0,5 0 0,-4 0 0,-1 8 0,-4-4 0,0 0 0,0 0 0,-9 8 0,5-4 0,-14 8 8,4-4-8,-4 0 10,-4 4-2,-14-4-8,9 4 12,4 0-2,1-8-1,-10 0 0,10 0 0,-10-4 2,5 0 0,-9-4 0,0-4 0,0 0 3,5-8 1,-1 0 0,1-4 0,-1 0-15,1 0 11,4-8-11,0 0 10,5-4-10,-1 4-9,1-8 9,4-4-13,4 0 13,1-4-12,-1 4 12,5-4-12,4-4 12,-4-4 0,5-4 0,4-8 0,0 0 0,0 4 0,0 0 0,4-4-9,5-4 9,0 5-10,-4-5 10,-1 0-10,-4 8 10,5 4 0,-5 0 8,0 0-8,-9 12 11,0 0-3,-9 8 0,0 0 0,0 0 15,-9 8 2,-5 8 1,1 0 0,-1 0 2,-4 8 0,-9 0 0,5 4 0,-1 0-28,5 4 0,-4-4 0,8 4 0,-13 4 0,5-4 0,4 4 0,4 4 0,-4 0-65,5 0-12,-1 12-3,6 0-1120</inkml:trace>
  <inkml:trace contextRef="#ctx0" brushRef="#br0" timeOffset="66266.6312">720 8280 1900,'0'0'169,"0"0"-135,-9 8-34,0-8 0,-4 4 71,13-4 7,-9 0 2,0 4 0,4-4-13,-4 0-3,5 0 0,4 0 0,0 0-1,0 0-1,0 0 0,0 0 0,4-8-41,1 0-8,-5-4-1,4 4-1,5-4-11,5 4 0,-14-4 9,0 4-9,4-4 0,-4 12 9,0 0-9,0 0 0,0 0 13,0 0-4,5-8-1,-5 8 0,0 0 16,0 0 4,0 0 0,0 0 0,-5 8-11,1 4-1,-5 0-1,0 0 0,9-12-15,-5 12 0,-4 0 0,5-4 0,4-8-30,0 0 1,0 0 0,0 0 0,0 0-158,0 0-31,0 0-6,0 0-782</inkml:trace>
  <inkml:trace contextRef="#ctx0" brushRef="#br0" timeOffset="66649.8014">1044 7713 1036,'0'0'92,"0"0"-73,0 0-19,0 0 0,0 0 200,0 0 36,0 0 7,0 0 1,-9-4-104,9 4-22,0 0-4,0 0-1,-14 8-36,5 0-7,5 8-2,-1 0 0,-4-4-36,0 4-8,0 0-2,5 0 0,-10 0-1,1 4 0,8 0 0,1 0 0,-10 0-33,10 0-8,8 0 0,1-4-1,-1-4 33,5 4 6,0 0 2,-4-9 0,-5-7-32,9 12-7,18 0-1,0 0 0,-9-4 20,9 0 0,0 4 0,0 4 0,4-8-8,-4 4 8,0-4-12,0 8 12,-4-4 0,4 0 0,-14 0 0,5 0 0,0 4 0,-4-4 0,-1 4 0,-4-4 0,-13-4 0,4 8 9,4 0-1,-8 0 0,-5 0 9,-5 0 2,5-4 0,-4 4 0,-5 0 4,0 0 1,-9-4 0,0 4 0,4-4-8,1 0-2,-5 0 0,4 0 0,-4-8-14,9 4 0,-9-4 0,5 4 0,4-8-50,-5 0-6,1 0-2,4-4 0,4-4-187,-4-4-38</inkml:trace>
  <inkml:trace contextRef="#ctx0" brushRef="#br0" timeOffset="66873.5852">981 7721 1785,'0'0'159,"0"0"-127,0 0-32,0 0 0,0 0 183,0 0 30,0 0 7,0 0 0,0 0-110,4-4-22,-4 4-5,0 0-1,23-8-44,4 4-9,4-4-1,1 0-1,-5 4-15,9-4-2,-5 0-1,5 0 0,-4 4-9,-5 0 0,4-4-10,1 0 10,3 4-112,-8 0-17,-4 4-3,8 0-674,5 0-134</inkml:trace>
  <inkml:trace contextRef="#ctx0" brushRef="#br0" timeOffset="67151.4907">1957 7637 864,'-14'-8'76,"10"0"-60,4 8-16,-5-4 0,-4-4 292,5 0 56,4 8 12,0 0 1,0 0-189,-5-8-37,-4 4-8,9 4-2,0 0-34,0 0-7,-22 0-2,4 8 0,9 4-22,-5 4-4,-8 0 0,4 8-1,-5 4-44,5 8-11,14 8 0,-14 4 0,-14 0 0,10 4 8,17 0-8,-8 3 8,-1 5 0,5-8 0,5-4 0,8 4 0,1-8-8,4 0-17,-9-8 4,13 0 1,5-4 12,5 0 0,-10 0 0,14-8 0,5-4-52,4-4-7,4-4-1,-8-8-1262</inkml:trace>
  <inkml:trace contextRef="#ctx0" brushRef="#br0" timeOffset="68126.6464">2204 7821 1267,'13'0'112,"-13"0"-89,-4-12-23,-1 0 0,5 0 166,5 0 29,-10 4 5,1 0 2,-5 4-63,9 4-13,0 0-2,0 0-1,-14-4-28,5 8-6,5 0-1,-1 0 0,1 4-35,4 8-7,-5 0-2,5 8 0,5 0-25,-5 4-6,-5 0-1,1 8 0,8-4-12,1 8 9,-10-5-9,5 5 8,0-8-8,0 4 0,0-4 0,-4 0-11,-5 0-14,9-8-3,9 0-1,-9-4 0,-5-4-118,10-4-23,4-8-5,4-4-916</inkml:trace>
  <inkml:trace contextRef="#ctx0" brushRef="#br0" timeOffset="68562.0661">2537 7721 2174,'13'20'96,"-13"-12"20,0-8-92,0 0-24,-9 12 0,0 4 0,9 0 81,-13 4 12,-10 0 3,5 4 0,9 0-36,-4 0-6,-5 4-2,0 4 0,0-4-26,13-1-6,1 5 0,-1 0-1,-8 0-19,13 0 0,13 0 0,-4-4 0,-9 0 0,5-4-14,8 0 4,14-4 1,0-4-8,0-4-2,-13-4 0,13-4 0,4-4 2,-4-4 0,-9-4 0,4 0 0,5-8 7,-4-4 2,-5-4 0,0-4 0,-9 0 21,4-8 5,5 4 1,-9-8 0,-13 4-19,-1 0 0,10 1-11,-1 3 11,-8-4 0,-1 4 19,-4 4-3,5 0 0,4 8 2,-14 0 0,-4 0 0,5 8 0,4 4-18,0 0 10,-18 4-10,9 4 8,-5 4-24,1 4-6,4 8-1,0 0 0,0 4-96,0 0-19,14 4-4,-10 0-1</inkml:trace>
  <inkml:trace contextRef="#ctx0" brushRef="#br0" timeOffset="68832.4922">3040 7833 2271,'0'0'100,"0"0"22,0 0-98,0 0-24,0 0 0,0 0 0,5 12 89,-10 0 13,-13 0 2,5 0 1,4 0-33,4 4-6,-13 4-2,0 0 0,5 0-51,-1 4-13,5-1 0,-4 1 0,-10 4 0,10 4 8,8-4-8,1 4 0,4 4 0,0-4 0,4-4 0,1 0 0,8 0-19,-8-4 0,-5-4 0,9-4 0,13 0 31,-4-8 5,-9 0 2,5-4 0,13-8-67,-5 0-12,-4-4-4,0 0 0,0-4 72,5-4 13,8-4 3,-8-8 1,-10 0-17,5 0-8,9-4 8,-5 0-8,-4-8 12,0 4-2,-4-4-1,-5 0 0,4 1 2,-13 3 0,0 4 0,-4-4 0,-1 8 3,1 0 1,-14 4 0,0 4 0,0 4-1,0 4 0,0 4 0,-9 4 0,-9 4-14,14 0 0,13 4 0,-9 0 0,-18 4-16,13 4-10,5-4-2,9 12 0,5 0-78,-1-4-16,-4-4-3,14 8-1008</inkml:trace>
  <inkml:trace contextRef="#ctx0" brushRef="#br0" timeOffset="69204.2778">3647 7801 2102,'0'0'93,"0"0"19,0 0-89,0 0-23,-4-4 0,-5-4 0,0 4 119,-5 0 19,5 0 4,-4 4 1,-1 0-61,1 0-12,-1 4-2,5 4-1,-4 0-31,-1 4-5,1 4-2,-1 8 0,5 0-20,-4 4-9,-1 4 8,5 8-8,0 0 0,5 3 0,-1 1-9,-4 0 9,14 0-12,-1-8 4,1 0 8,4-8-13,4 0-3,-4-8 0,9 0 0,5-4 0,-5-8-4,4 0 0,5-12-1,0 0 0,5-8 35,-5-4 7,0 0 2,0-8 0,0 0-40,0-8-8,-5 4-2,0-8 0,1 4 27,-10-4 0,5-4 0,-4-4 8,-5 5 3,-9-5 1,0 0 0,-5 4 0,-4 0 9,0 4 3,-9 0 0,0 8 0,5 0-24,-1 12-16,-8 0 2,0 8 1,-1 0 44,5 4 9,-9 4 1,9 4 1,0 4-79,0 0-16,5 4-3,-1 4-1,5-4-167,5 4-32</inkml:trace>
  <inkml:trace contextRef="#ctx0" brushRef="#br0" timeOffset="69435.8621">4155 7981 1440,'-18'4'64,"14"0"12,-1 0-60,1 0-16,-5-4 0,9 0 0,0 0 235,0 0 44,0 0 9,0 0 1,0 0-177,0 0-35,13 4-7,1 4-2,4-8-28,-5 0-5,5 0-2,0 0 0,0 0-20,5 0-4,-1 4-1,1-8 0,-5-4-8,4 4-17,5 0 4,-4-4 1,-1 4-148,5-4-28,0-4-7</inkml:trace>
  <inkml:trace contextRef="#ctx0" brushRef="#br0" timeOffset="69909.0634">5077 7785 921,'0'0'40,"0"-8"10,0 8-40,0 0-10,0-12 0,0 8 0,-5-4 284,5 8 54,-9-4 11,0 0 3,-4 0-167,4 4-33,-5 4-6,-4 0-2,5 4-56,-5 0-12,5 0-3,-5 4 0,0 0-33,0 4-6,0 0-2,0 4 0,4-4-18,-4 8-4,5 0-1,-1 0 0,1 0-9,4 4 8,0-1-8,4 5 8,1-4-8,4 4 0,0 0 0,4-4 0,1-8 0,8 4-11,-4-8 11,9 0-12,-4-4-16,4 0-4,0-4-1,4-4 0,1-4-26,4-4-5,0 0 0,4-4-1,-4-4-125,0-4-25,-5-8-5</inkml:trace>
  <inkml:trace contextRef="#ctx0" brushRef="#br0" timeOffset="70227.2656">5167 7265 1267,'0'0'56,"0"0"12,0 0-55,0 0-13,0 0 0,0 0 0,0 0 259,0 0 49,0 0 9,0 0 3,0 0-210,0 0-42,4 8-8,5 4-1,9 0-15,0 0-2,0 0-1,5 0 0,4 8-13,0 8-4,0 0 0,0 8 0,0 0-12,0 4-4,0-12 0,0 12 0,-5 0 0,1-4-8,-5 0 12,-5 0-4,1 0 3,-1 0 0,-8 0 0,-1 4 0,1-8 4,-5 4 1,0-4 0,-5 3 0,1 5-4,-5-8 0,0 0 0,0-4 0,0 0-12,-5-4-12,1-4 3,-1-4 0,-4 0-124,0-4-25,0 0-5</inkml:trace>
  <inkml:trace contextRef="#ctx0" brushRef="#br0" timeOffset="70953.2861">6008 7861 2224,'-9'-4'99,"9"4"20,0 0-95,0 0-24,0 0 0,0 0 0,0 0 53,0 0 7,13 4 0,5 0 1,-4-4-14,-1 4-3,5 0-1,0-4 0,0-8-23,5 4-4,-1 0 0,1 0-1,3-4-15,1 0-8,0 0 8,0-4-13,5 0-153,-5-4-30,0 4-7</inkml:trace>
  <inkml:trace contextRef="#ctx0" brushRef="#br0" timeOffset="70774.8575">6098 7617 1821,'0'0'80,"0"0"18,0 0-78,0 0-20,0 0 0,0 0 0,0 0 118,0 0 20,0 0 4,0 0 1,0 0-24,0 0-5,0 12-1,4 0 0,-4 4-54,5 0-11,-1 0-3,1 4 0,-5 0-21,4 8-5,-4-4-1,0 0 0,-4 8-18,4-4 0,0-4 8,0 0-8,0 0-16,0 0-6,-5-8-2,5 0 0,-4 4-90,4-1-18,0-11-4,0 4-639,0-4-127</inkml:trace>
  <inkml:trace contextRef="#ctx0" brushRef="#br0" timeOffset="71553.1941">6691 7321 1785,'0'0'159,"0"0"-127,0 0-32,0 0 0,0-16 109,5 4 16,-5 12 3,0 0 1,0 0-14,0 0-3,0 0-1,0 0 0,0 0-23,0 0-4,0 0 0,0 0-1,0 0-34,0 0-6,0 4-2,4 4 0,1-4-12,-5 4-2,0-4-1,0 8 0,0 8-10,0 0-1,-5 0-1,5 8 0,0 0-4,-4-4-1,4 4 0,-5 0 0,1 0-9,-1 0 10,-4 0-10,5 0 10,-1 0-10,1-4 0,4 0 9,-5-4-9,1 0 0,4 0 0,0 0 0,0 0 8,4-4-8,1 0 0,-1 0 0,5-8 0,5 4-15,-1-8 3,1 4 0,-1 0 0,5-4-15,0 0-2,-4-4-1,-1 0 0,1-4-10,-1 0-3,-4-4 0,4-4 0,1 0-23,-5-4-5,4 4-1,1-8 0,-1 0-12,-4-4-2,0 8-1,0-4 0,9 0 14,-9 0 2,0 0 1,0 4 0,0 0 49,-4 0 9,-1 4 3,-4 0 0,0 0 46,0 4 10,0 8 1,0 0 1,0 0 31,0 0 7,0 0 1,0 0 0,-9 0-22,0 4-4,-4 4-1,4 4 0,4 0-21,-4 8-4,0 0 0,5 4-1,-5 0-10,0 4-1,0 4-1,4 0 0,-4 0-11,5 0-1,-5 0-1,4 0 0,1-4-10,-1-4 0,1 3 0,4 1 0,-5-4-20,5-4-5,5-4-2,-1-4 0,1 0-157,-1 0-32,1-4-7</inkml:trace>
  <inkml:trace contextRef="#ctx0" brushRef="#br0" timeOffset="71637.6157">7186 7865 1785,'0'0'159,"0"0"-127,0 0-32,0 0 0,0 0 198,-9 8 34,4-4 6,-4 4 2,9-8-104,-4 4-21,-5 0-4,0 0-1,9-4-70,0 0-15,0 0-2,0 0-1,0 0-22,0 0-18,0 0 3,0 0 1,13 4-83,-4-4-17,9-4-3,-4 0-1,-5 0-166,0 0-32,-9 4-8,31-20 0</inkml:trace>
  <inkml:trace contextRef="#ctx0" brushRef="#br0" timeOffset="72127.5364">7393 7629 1440,'-14'0'128,"10"4"-103,-1-4-25,5 0 0,0 0 272,0 0 50,0 0 10,0 0 1,14-4-217,4 0-43,-5 0-9,5 0-1,0-4-15,0 0-4,4 0 0,-4 4 0,9-8-24,-4 8-4,4-4-2,0-4 0,-5 0-22,5 0-5,0 4-1,5-8-889,-1 0-177</inkml:trace>
  <inkml:trace contextRef="#ctx0" brushRef="#br0" timeOffset="72057.2727">7451 7621 1036,'0'0'46,"0"0"10,0 0-45,0 0-11,0 0 0,0 0 0,0 0 359,0 0 69,0 0 15,-9 8 2,4 0-282,-4 0-57,9-8-11,-9 8-3,5 0-48,-5 4-11,5-4-1,-1 4-1,5-12-19,5 12-3,-1 4-1,1-4 0,-5-12-8,8 12 0,1 4 0,0-4 0,5 0-12,-1 0 12,1-4-10,-1 0 10,5 0-10,0 4 10,0 0-10,0 0 10,0 0-12,0 0 12,0 0-13,-4 4 5,4-8 8,-5 4 0,1 4 0,-1-4 0,-8 0 0,-1 0 0,5 0 0,-4 0 0,-5 3 10,0-3-2,0-4-8,-5 4 12,1-4-2,-5 4-1,-5 0 0,1-4 0,-1 0 1,1 4 0,-1-4 0,1-4 0,4 0-19,-5-4-4,1 0-1,4 0 0,-5-8-98,1-4-19,-1 4-4,5-4-699,-4-4-140</inkml:trace>
  <inkml:trace contextRef="#ctx0" brushRef="#br0" timeOffset="72708.3511">7874 7853 1962,'0'-4'87,"0"8"17,0-4-83,0 4-21,4-4 0,1 0 0,8-4 76,-4 4 10,0 4 2,9-4 1,0-4-31,5 4-6,-1 0-2,0 0 0,5 0-30,5-4-5,-5 0-2,0 4 0,0-4-30,0 0-7,0 0 0,-5 4-1,1-4-134,-5 0-26,4 4-6</inkml:trace>
  <inkml:trace contextRef="#ctx0" brushRef="#br0" timeOffset="72887.9815">8098 7941 1612,'-9'4'144,"-4"4"-116,4 0-28,4 0 0,5-8 177,0 0 30,-4 8 5,4-8 2,0 0-159,18 4-32,-5-4-7,5 4 0,5-4 0,-1 0 1,5 0 0,-4 0 0,4-8-33,4-4-8,5 0 0,0 4-1062</inkml:trace>
  <inkml:trace contextRef="#ctx0" brushRef="#br0" timeOffset="73258.4734">8602 7509 2282,'-31'12'101,"22"-8"21,9-4-98,0 0-24,0 0 0,0 0 0,-9 0 39,9 0 2,0 0 1,0 0 0,0 0 14,0 0 4,0 0 0,13 0 0,5 0-48,0 0-12,4 0 0,1-4 0,4 4 0,0 0 0,0 0 0,0 0 0,0-4 0,0-4 0,-5 8 0,1-4 0,-5 4 12,0 0 0,0 0 0,-5 4 0,-4-4-1,-4 8 0,4 0 0,-5 0 0,-4 4 15,0 0 3,0 4 1,0 4 0,-9-4 2,5 4 0,-10 0 0,5 8 0,-4 0-4,4 0 0,-9 0 0,4 0 0,5 0-12,-4 0-2,4-4-1,-5 4 0,1-4-13,-1 4-10,5-4 2,0 4 0,-4-9-37,8 5-7,-4 0-2,5-4 0,4-4-79,-5 0-16,5-8-3</inkml:trace>
  <inkml:trace contextRef="#ctx0" brushRef="#br0" timeOffset="73837.6004">9267 7553 864,'0'0'38,"0"0"8,0 0-37,0 0-9,0-4 0,0-8 0,0 4 226,5 0 43,-5 8 9,9-12 2,0 0-184,4 4-36,-13 8-7,18-4-1,5 0-12,-1 4-3,-4 0 0,5 0 0,-5 4 7,0-4 2,0 0 0,-5 0 0,1 4-22,-5 0-5,0 4-1,0 0 0,-5 4 4,1 0 1,-1 4 0,-8-4 0,-1 0-4,1 4-1,-5 4 0,-5-4 0,1 0 4,-1 4 1,-8-4 0,4 4 0,4-4-23,1 0-10,-5-4 1,4 4 0,1-4 9,8 4 0,1-4 0,4-4 0,0 4 0,0-4-8,-5 4 8,5 0-8,0-12 8,5 8-10,-5-8 10,13 12-10,1-4 22,-5 0 5,0 4 1,0-4 0,4 0-39,5 4-8,-9-4-2,5 4 0,-1-4 31,-4 4 0,0-4 0,-9-8 0,0 8 0,-4 8 12,-1-4-4,1-1-8,-10 5 24,1-4-1,-5 0-1,4 4 0,-4-4 34,0 0 6,0-4 2,-4 4 0,-1-4-64,5 0-20,5 0 0,-1-4 0,1 0 32,-1 0 7,1-4 1,0 0 0,-1 4-160,5-12-32,0 0-7,9-4-921</inkml:trace>
  <inkml:trace contextRef="#ctx0" brushRef="#br0" timeOffset="74160.64">9758 7617 576,'0'0'51,"0"0"-41,0 0-10,0 0 0,0 0 307,0 0 59,0 0 12,0 0 2,-9 4-178,4 4-36,-4 0-7,0 0-2,5 4-75,-5 4-15,-5 0-3,5 4-1,0-4-35,0 4-8,0 0 0,5 0-1,-1 0-19,5 0 0,0 0 0,0 0 0,5 0-18,-1 0 2,1 0 1,4 0 0,0-4-9,0-4-1,9-4-1,-5 4 0,5 0 2,5-4 1,-1-12 0,1-4 0,3-4 13,-3 0 10,-1 0-13,-4 0 5,5-12 8,-5 4 0,-5-4 0,-4 0 0,0 0 0,-4 0 11,4 0-3,-14 0 0,-4 4 10,0 0 2,0 0 0,-4 4 0,-1 0-2,-4 4 0,-4 0 0,4 4 0,-5 4-27,1 0-6,0 8-1,4 0 0,4-4 28,-4 4 6,5 0 1,4 4 0,-5-8-111,5 8-23,5-4-4,4 4-969</inkml:trace>
  <inkml:trace contextRef="#ctx0" brushRef="#br0" timeOffset="74641.9257">10230 7633 2188,'0'0'97,"-9"12"20,0 0-93,0-4-24,0 0 0,-5 0 0,-4-4 45,5 8 5,-5 0 1,0 4 0,0 0 8,0 0 1,4-4 1,1 8 0,4 0-36,4 0-7,1 4-2,-5 0 0,9 0-16,0 0 0,4-8 0,1 4 0,-1-4 0,10 4 0,-5-4 0,4-1 0,1-3-9,8-4-6,-4-4-1,5 0 0,4 0 6,-5-4 1,1-8 0,4 0 0,-5-4 9,1 0 0,-1-7 0,1 3 0,-5-8 0,0 0 0,0 0 10,0 0-10,-5-4 20,-8 0-1,-1 4-1,-4 0 0,-4 0 17,-1 0 3,1-4 1,-5 8 0,0 0-4,-5 4-1,-4 0 0,5 4 0,-5 4-7,-5 0-2,5 4 0,0 0 0,0 0-25,0 8 0,0 4 0,0 0 0,5 0-119,-1 4-16,1 0-3</inkml:trace>
  <inkml:trace contextRef="#ctx0" brushRef="#br0" timeOffset="105162.7251">7896 7993 1220,'0'-24'54,"0"24"11,0 0-52,0 0-13,0 0 0,0 0 0,0 0 106,0 0 18,0 0 4,0 0 1,0 0-42,-9 0-9,0 4-2,-4 0 0,4 0-9,0 0-3,0 4 0,-5 0 0,1 4-20,4-1-5,-5 5-1,5 0 0,0 0-20,0-4-4,5 4-1,-1 0 0,1-8-13,4 4 11,4 0-11,-4 0 10,5 0-2,4 0 0,-5-4 0,10 4 0,-5 0-8,0-4 0,0 0-10,4 0 10,5-4-10,-9 0 10,-9-4-10,0 0-699,14-4-140</inkml:trace>
  <inkml:trace contextRef="#ctx0" brushRef="#br0" timeOffset="97508.7009">136 9291 288,'0'0'25,"0"0"-25,0 0 0,0 0 0,4-12 238,-4-4 42,0 16 9,0 0 2,-4-8-160,4 8-32,0-12-7,0 12 0,0 0-16,0 0-2,0 0-1,-9-4 0,0 0-8,-5 0-1,1 4-1,4-4 0,0 4-22,-5 0-4,-4 8-1,5-4 0,4 0-18,-5 0-4,1 8-1,-1 0 0,5 4-13,-9 0 0,0-4 8,5 4-8,-1 0 0,1 0 0,4 4 0,-5 4 0,1-8 0,4 0 0,0 0 8,0 0-8,4 0 0,1 0 0,-1-4 0,5 0 0,5 4 0,-1-4 0,1 0 0,4 4 0,4 0 0,1-8 0,4 4-8,0 0 8,4-4 0,1 0 0,-1 4 0,5-4 0,-9 0 0,9 0 0,0 0 0,-4 0 0,4 0 0,0 0 0,-5 0 0,5 4 0,-9-4 0,0 4 8,-5-4-8,1 4 0,-5-4 10,-5 4-10,-4 0 10,0 0-10,0 4 17,0 0-2,-4-4-1,-5 4 0,-9-4-14,4 0 0,-4 0 0,0-4 0,1 0 13,-1 0-3,9-4-1,-5 0 0,1 0-9,-5-4-12,4 4 2,1-4 1,-1 0 9,5 0 9,-4 4-1,4-4-8,4-4 0,5 4 0,-9 0 0,9 0 0,0 0 0,-4-12-11,-1 0 11,5-4-10,0 0 10,0-4-13,5 0 5,-1-4 8,1 0-9,-1-4 9,5 0 0,0 0 0,0-4 0,5 4-8,-5-4 8,9 0 0,-5-4 0,5 4 0,-4 0-8,4 0 8,-5 4 0,0 0 0,-4 0 0,-4 0 0,-1 8 0,1 0 8,-1 4-8,-8 0 0,-1 8 16,1-4-4,-5 0 0,0 0 0,0 8-12,-4-4 0,4 4 0,-5 0-10,1 4 24,-5 4 5,4 0 1,-4 0 0,5 8-20,-1-4 0,-4 8 0,5-4 0,-1 4-20,1 4-8,-1-4-2,5 4 0,-4-4-102,8 4-21,1 0-4,-1 0-1</inkml:trace>
  <inkml:trace contextRef="#ctx0" brushRef="#br0" timeOffset="98248.5421">428 9415 1094,'-14'0'48,"14"0"11,0 0-47,0 0-12,0 0 0,0 0 0,0 0 245,0 0 47,14-4 10,-1 0 2,5 0-184,-9 0-37,9-4-7,-4 0-2,4 4-46,0-4-10,0 0-2,4-4 0,-4 8 18,0 0 3,5-4 1,-1 4 0,1-8-74,-1 4-16,-8 4-2,8 0-1,1 0-172,-6 4-34</inkml:trace>
  <inkml:trace contextRef="#ctx0" brushRef="#br0" timeOffset="98168.4957">504 9283 1958,'0'0'43,"0"0"9,0 0 1,0 0 3,9-12-45,-9 12-11,0 0 0,0 0 0,0 0 53,0 0 9,0 0 2,0 0 0,0 0 0,0 8 0,-4-4 0,4 4 0,-5 8-19,-4-8-3,5 0-1,-1 8 0,1-4-23,-5 8-5,4-8-1,1 8 0,-1-4-12,5 4 0,-13-4 8,8 0-8,10-4 0,-5 4 0,0 0 0,0 0 0,0-4 0,4 4 0,5-4 0,-9 0 0,0 0 0,0 0-8,18 0 8,-4-4 0,-1 0-11,1 0 11,4 0-10,-5 0 10,5-4 0,-4 4 0,-1 0-8,5-4 8,-4 4 0,-5-4 0,4 4 0,-4 0 0,5-4 0,-5 8 0,0-4 0,-5 0 0,1 0 0,-5 0 0,0-8 8,0 8-8,0 4 9,-5-4-1,5 0-8,-4 4 12,-5-4-12,0 4 9,9-12-9,-5 4 8,-8 4-8,4-4 0,-5 8 9,1-8-9,-1 0 0,1 4-10,-5-4 1,4 4 0,1 0-43,4 0-9,-14 0-2,10 0 0,-5 0-169,4 4-35</inkml:trace>
  <inkml:trace contextRef="#ctx0" brushRef="#br0" timeOffset="98642.4014">1111 9395 345,'-9'8'31,"0"-8"-31,-9 4 0,9 0 0,0 4 405,0-4 75,-4 0 16,-1 0 2,1 4-335,-1-4-67,1 4-14,-1 4-2,-4-4-42,9 8-8,-4-4-2,4 8 0,4-4-15,-4 4-3,0 0-1,0 4 0,5-4-9,-5 0 0,4 4 0,1 0 0,-1-4 0,5 4 0,0 0 0,5-4 0,-5 0 0,4 0 0,10-4 0,-1 0 0,1 0-10,4-4 10,4-4 0,-4-4-9,5 0 9,-5 0-10,9-8 10,-5 0-10,1 0 10,-1-4 0,5-4-9,0-4 9,-4 0-24,-1-4-1,-4-4 0,0 4 0,5 0 25,-5-8 0,-9 4 0,0-4 0,-5 0 46,5 0 14,-13 0 4,-1-4 0,1 4-64,-5 0-23,-5 4 1,5 0 0,-9 8 31,5-4 7,-5 8 0,0 0 1,-5 8 0,1 4 0,8-4 0,-8 4 0,4 0-17,0 4 0,4 4 0,1 0 0,-1 0-64,1 4-8,4 0 0,0 4-679,0 0-135</inkml:trace>
  <inkml:trace contextRef="#ctx0" brushRef="#br0" timeOffset="99050.6842">1502 9463 1094,'0'0'48,"0"0"11,0 0-47,0 0-12,9-4 0,-9 4 0,0 0 237,0 0 46,0 0 9,0 0 1,0 0-175,0 0-35,-9 4-7,0 4-2,9-8-23,-4 4-5,-5 0-1,-5 4 0,5 0-21,0 0-5,5 4-1,-5 4 0,-5 0-18,5 4 0,5 0 0,-1 4 0,1 0 0,-5 0 0,4-4 0,10 4 0,-1 0 0,1-4 0,-1 0-8,5 0 8,9 0 0,0-4 0,-9 0-8,9-4 8,5 0 0,4-4 0,-5-4 0,1 0-9,-1-4 9,5-4 0,5-8 8,-5 4-8,-18-4 0,13-4 9,14 0-9,0-4 0,-13-4 8,4 4-8,0-8 0,-5 0 0,5 4 15,-9-4-4,-13-4-1,4 4 0,4-4 4,-8-4 1,-19 4 0,1 4 0,-1-4 1,-4 8 1,0 0 0,-13 4 0,-10 4 16,14 8 3,14 4 1,-5 8 0,-23 4 10,14 0 1,5 0 1,4 0 0,-5 4-139,10 0-28,-5 8-6,4-4-1133</inkml:trace>
  <inkml:trace contextRef="#ctx0" brushRef="#br0" timeOffset="99769.7239">2339 9511 748,'0'0'67,"0"0"-54,-5 12-13,1-4 0,-5-4 173,9-4 32,0 0 7,-5 8 0,1 0-63,4-8-13,0 0-2,0 0-1,0 0-63,9 4-13,4 0-2,1-4-1,-1 4 7,1 0 2,-5-4 0,9 0 0,4 4-27,-4-4-6,0 0-1,0 4 0,5-4-14,-5 0-3,-18 0-1,18 0 0,9 0-11,-9-4 0,-18 4 0,17-4 0,6 4-129,-5 0-28,-5-4-6</inkml:trace>
  <inkml:trace contextRef="#ctx0" brushRef="#br0" timeOffset="100404.2603">3368 9192 1432,'0'0'64,"0"0"12,5-8-60,-5 0-16,-5 4 0,1-8 0,4 0 100,-5 4 18,-4 4 3,0-4 1,0-4-17,-4 8-3,-1 0-1,1 0 0,-5 8-25,0-4-6,0 0-1,0 8 0,0-4-25,-4 4-4,4 0-2,0 0 0,-5 0-21,5 4-4,-4 0-1,4 4 0,4-4-4,1 4-8,-1 3 11,5-3-11,0-4 0,5 4 0,-1 0 0,5 0 0,5-4 0,-1 0-11,1 4 2,4 0 0,0-4 9,9 4 0,9-4-9,4 8 9,10 0-12,-5-4 1,-5 0 1,0 0 0,-4 0-3,0 0-1,-4 0 0,4 0 0,-9 0 6,-5 0 8,1 0-13,-1 4 5,-4-4 8,-4 4 0,-1-8 0,-4 4-8,0 0 8,-4 0 0,-5 0 0,4-4 8,-4 4-8,0 0 9,-4-8-9,-1 4 10,5-4-10,-4-4 0,-1 4 9,-4-4-9,-4 0 0,8-4 9,5-4-9,0 4 0,-9-4 11,5 0-11,8-4 10,1 0-10,-1 0 0,5-4 0,0 0 0,5-8 0,8 0 0,-4-8-10,-4 0 10,8-8-12,10 0 12,-1-4 0,-8 0 0,4-8 0,4 4 0,1 0 0,-5 4 0,0 0 0,0 0 0,-5 8 0,1 5 10,-5-1-10,0 4 20,-5 8-1,-4 0-1,-4 4 0,4 4 17,0 8 3,-5-4 1,5 4 0,-13 0-11,-5 0-1,0 8-1,4 0 0,1 4-26,-5 0 0,0 4 0,0 0 0,0 4-48,9-4-11,0 7-2,-5 1-1,1 0-63,8-4-13,5 8-2,5 0-1</inkml:trace>
  <inkml:trace contextRef="#ctx0" brushRef="#br0" timeOffset="100570.4285">3665 9543 2188,'0'0'48,"0"0"11,0 0 1,0 0 1,0 0-49,0 0-12,0 0 0,0 0 0,0 0 81,0 0 14,0 0 2,0 0 1,0 0-73,0 0-14,0 0-3,0 0-8,0 0-26,0 0-12,0 0-2,9-12-1060</inkml:trace>
  <inkml:trace contextRef="#ctx0" brushRef="#br0" timeOffset="100962.078">4002 9140 1670,'-13'-4'74,"8"4"15,-4 0-71,5 0-18,4 0 0,-9 0 0,9 0 169,-5 0 31,-4 0 5,5 4 2,-1 0-104,-4 0-21,5-4-4,-1 4-1,1 0-29,-1 4-7,-4 0-1,5 0 0,-1 0-25,1 4-6,-5 0-1,9-1 0,0 1-8,0 4 0,0 4 0,0 0 0,4-4 0,5 0 0,-4-4 0,8 4 0,-4-4-15,5 0 2,-5-4 0,4 4 0,-4 0 0,5 0 0,-1 0 0,1 0 0,-1 4 13,5-4 0,-9 0-10,5-4 10,4 4 0,-5-4 0,1 0 0,-1 4 0,1-4 0,-1 0 0,-4 4 0,-4-4 0,4 0 0,-9-4 0,0-4 0,4 8 0,-8 4 0,-1-4 12,5 0-12,-4 0 12,4 0-4,-9 4-8,0-4 12,0 0-4,0 0-8,-5 0 10,1 0-10,-5 4 10,4-8-10,-4 4 0,0 0 9,0 0-9,0-4 0,5 0-20,-10-4 4,5 4 1,-4-4-106,4 0-22,0 0-4,-5-4-941</inkml:trace>
  <inkml:trace contextRef="#ctx0" brushRef="#br0" timeOffset="101146.8182">3971 9136 460,'0'0'20,"0"0"5,0 0-25,0 0 0,0 0 0,0 0 0,0 0 465,0 0 88,0 0 18,0-4 3,9-4-435,0 4-87,0 0-18,4 4-3,5-8-22,0 4-9,0 4 8,5-4-8,-10 4 0,10-4 0,4 4 0,-5 0 0,5 0-186,-4 4-30</inkml:trace>
  <inkml:trace contextRef="#ctx0" brushRef="#br0" timeOffset="101707.3512">4731 9299 1976,'0'0'88,"0"0"17,0 0-84,0 0-21,0 0 0,0 0 0,-5-12 90,5 12 14,-9-4 2,9 4 1,0 0-63,0 0-12,-13 0-2,13 0-1,-14-4 14,1 8 2,-1 0 1,1 8 0,-1 4-33,1 0-13,4 0 11,-5 4-11,1 4 48,-1 0 3,5 0 1,5 0 0,-1 0-27,-4 0-5,9-4 0,0 4-1,0-4-19,5 0 0,4 0-13,0 0 5,0-4 8,4-4 0,1 4 0,4-8 0,0 4 0,0-4 0,0 0 0,0-8 0,0 4-23,9-8-2,0 4-1,-5-8-1228</inkml:trace>
  <inkml:trace contextRef="#ctx0" brushRef="#br0" timeOffset="102195.5931">5536 9152 1267,'0'0'56,"0"0"12,0 0-55,0 0-13,0 0 0,0 0 0,0 0 208,0 0 38,0 0 8,0 0 2,0 0-108,0 12-20,-5 4-5,5 0-1,0 0-66,0-1-12,-4 9-4,-1 0 0,5 0-8,-4 0-1,4 0-1,0 4 0,-5 0-30,1-4 0,4 0 0,-5-4 0,5 0-45,-4 0-15,4-4-4,0 0 0,-5 0-153,5 0-31</inkml:trace>
  <inkml:trace contextRef="#ctx0" brushRef="#br0" timeOffset="102305.0027">5333 9471 1209,'0'0'53,"0"0"12,-4 4-52,4-4-13,0 0 0,0 0 0,0 0 216,0 0 40,0 0 8,9 0 1,4-4-191,5 0-38,-4-4-8,4 0-2,0 4-8,4-4-2,-4 0 0,5-4 0,4 4-29,-5-4-7,5 4 0,-4 0-655,-1-4-130</inkml:trace>
  <inkml:trace contextRef="#ctx0" brushRef="#br0" timeOffset="102730.5201">5936 9036 1497,'-5'4'133,"1"0"-106,4-4-27,-5 0 0,1-4 193,-5 0 34,9 4 6,0 0 2,0 0-115,0 0-24,0 0-4,0 0 0,0 0-29,0 0-6,0 0-1,0 0 0,0 0-18,0 0-4,13 8-1,-4 0 0,-4 4-1,-1 0-1,-4 0 0,-4 4 0,-1 0-11,1 4-3,-1-4 0,1 4 0,-5 8-25,0-5-6,4 5-1,1-8 0,-1 4 15,1-4 0,-1 4 0,1 0 0,-1-4 0,1 4 0,-5-4 0,9 0 0,4 0 0,1-4 0,-5 0 0,4 0 0,1 4 0,-1-8 0,5 0 0,0-4 0,0 0 0,5-8 0,4 4 0,0 0 0,4-8 0,1 4 0,-5-4 0,0 0 0,4-4-29,-4 0-10,0 0-1,0-4-1,0 4-106,-4-4-21,4-4-4,-5 4 0,1-4-75,-1 0-14,0-4-3,1 0-1,-5 4 113,-5 0 24,5 0 4,-4 4 0,-1-4 79,-4 8 15,0 0 3,5 0 1,-5 0 181,0 8 36,0 0 7,0 0 2,0 0-18,0 0-3,-9 4-1,9-4 0,0 0-70,-14 8-15,10 0-2,-5 4-1,0 4-31,4 0-7,-4 0 0,1 8-1,3 0-17,-4 0-3,5 0-1,-10 4 0,10 0-15,-5-4-3,4 4-1,1-4 0,-1-4-11,1 0 0,-1 0 0,5-4 0,0 0-75,5-4-17,-5 0-3,4-4-698,-4-8-140</inkml:trace>
  <inkml:trace contextRef="#ctx0" brushRef="#br0" timeOffset="102916.1513">6471 9499 2685,'-9'4'59,"9"-4"12,0 0 2,0 0 3,0 0-60,0 0-16,0 0 0,0 0 0,0 0 42,-5 8 6,5-8 0,0 0 1,0 0-28,0 0-5,0 0-2,0 0 0,0 0-38,0 0-8,5 8-2,-5-8 0,4 8-211,-4-8-43</inkml:trace>
  <inkml:trace contextRef="#ctx0" brushRef="#br0" timeOffset="103309.375">6714 9088 1497,'-5'4'133,"1"0"-106,-1-8-27,5 4 0,-4-4 186,4 4 32,-9-4 6,9 4 2,0 0-119,0 0-24,-5 4-5,5-4-1,-4 4-28,-1 0-5,1 4-2,4-8 0,-5 8-26,1 0-6,-1 8-1,5-4 0,-4 4-9,4 0 0,0-4 0,0 0 0,4 4 0,1-1 0,-1-3 0,5 4 0,0 0-9,0-4 9,5-4 0,-1 0 0,1 0-10,-1 0 10,1 0-8,-1 4 8,1-4 0,4 4-10,-5-4 10,5 4 0,0-4 0,0 0 0,-5 0 0,1 0 0,-1 0 0,1 0 0,-10 0 0,5 0 0,-4 0 0,-5 4 0,0-12 0,4 8 0,-4 4 20,0 0-1,-4 0-1,4-4 0,-5 4 1,-4-4 0,0 4 0,0 0 0,0-4-7,-4 4 0,-1-4-1,1 0 0,-1 4-11,1-4 0,-5-4 9,5 4-9,-1 0-12,1-8-8,-1 4 0,1-4-1,4 0-87,-5 0-18,5-4-3,5 0-638,-5-4-127</inkml:trace>
  <inkml:trace contextRef="#ctx0" brushRef="#br0" timeOffset="103504.52">6669 9068 979,'0'0'87,"0"0"-70,0 0-17,0 0 0,0 0 321,0 0 61,0 0 12,0 0 2,0 0-270,4 0-54,5-4-12,0 4-1,5 0-7,4-4 0,-5 0-1,5 4 0,0-4-15,0 0-4,4 4 0,-4 0 0,5-4-22,-5 4-10,-5 0 8,5-4-8,5 4-88,-5 0-24,-5 0-4</inkml:trace>
  <inkml:trace contextRef="#ctx0" brushRef="#br0" timeOffset="105915.7353">7307 9435 979,'0'0'87,"0"0"-70,0 0-17,0 0 0,0 0 202,0 0 37,-9-4 7,-4 0 2,-1 4-107,5 0-21,-4 4-4,-1-4 0,1 4-41,-1 0-8,1 0-2,4 4 0,0 0-25,0 4-6,-5-4-1,5 4 0,5 0-24,-1 0-9,1 4 0,-1-4 9,1 4-9,-1-4 0,5 4 0,0-4 0,5 4 9,-1 0 0,1-4 0,4 0 0,4 0-9,-8 0-12,4-4 2,4 4 1,5-4 9,0-4 0,0-4 0,0 0 0,9 0-33,0-4-5,-4-8-1,4 4-1100</inkml:trace>
  <inkml:trace contextRef="#ctx0" brushRef="#br0" timeOffset="106327.6556">7896 9459 1094,'5'4'48,"-5"-4"11,0 0-47,0 0-12,0 0 0,0 0 0,0 0 271,0 0 52,0 0 10,0 0 3,13 0-224,1 0-44,-1 0-8,10 0-3,-1-4-21,1 4-5,8 0-1,-4-4 0,0-4-17,0 0-3,4 0-1,-4 4 0,0-4-36,0 0-7,0 0-2,-4 0 0,-1 4-161,-4-4-33</inkml:trace>
  <inkml:trace contextRef="#ctx0" brushRef="#br0" timeOffset="106485.8027">8175 9539 921,'0'0'82,"0"0"-66,-5 12-16,5-12 0,0 0 275,0 0 51,0 0 10,0 0 3,0 0-227,9 12-44,0-8-10,5 4-2,-1-4-44,5-4-12,5-4 0,8 0-691,-8-4-142</inkml:trace>
  <inkml:trace contextRef="#ctx0" brushRef="#br0" timeOffset="107181.7724">8993 9100 1728,'0'0'76,"0"0"16,0 0-73,0 0-19,0 0 0,0 0 0,0 0 106,0 0 18,0 0 3,0 0 1,9 8-75,0 0-14,0 0-3,5-4-1,4 0-9,4 0-2,-4 0 0,5 0 0,8-8-15,-8 4-9,-1-4 10,1 4-10,8-4 0,-4 0 0,0-4 0,0 4 0,-5 4 0,-4 4 0,0-8 0,-4 4 0,-1 4 16,-13-4-4,9 8 0,-9-8 0,0 12-12,-4 4-16,-5 4 3,0 0 1,-5 0 60,-4 7 13,-4-3 3,-1 0 0,10 0-78,-5 0-15,4 0-3,-4 4-1,0 0 33,0 0 0,1 4 0,3-8 0,-4 0 0,5-4 0,-1 0 0,5 0 0,5-8-27,-1 0-5,5 0 0,0-4-1,0 0-143,5-4-28,-5-4-5,27-8-2</inkml:trace>
  <inkml:trace contextRef="#ctx0" brushRef="#br0" timeOffset="107599.4576">9596 9072 691,'0'0'61,"0"0"-49,0 0-12,0 0 0,0 0 326,0 0 62,0 0 13,9-4 3,-5-4-314,5 0-62,5 4-13,-1-4-3,1 0 12,8 4 1,-4 0 1,5 0 0,-1 0-14,-4 4-4,5 0 0,-5 0 0,4 0-8,0 4 10,-4 4-10,-4 0 10,-5 4 0,0-4 0,0 4 0,-9 0 0,0 4 3,-5 0 1,-4-4 0,0 8 0,-4 0 3,-1 0 1,-4 0 0,5-1 0,-5-3-2,5 4 0,-5 0 0,9 4 0,0-4-16,0-4 0,4 0 0,1 0 0,-1-4 0,5 0 0,0 0-13,5 0 5,-1 0-7,1-4-1,-1 0 0,5 0 0,0-4 3,0 0 0,5-4 0,4 4 0,-5 0 2,0-4 1,5 4 0,0 0 0,-4-4 10,-1 8 0,-4 0 0,-4 0 0,8 0 0,-8 0 0,-5 0 0,0 4 0,0-4 8,-5 4 4,-4 0 1,0 0 0,-9 0 14,5 0 2,-10 0 1,5 0 0,-4 4 3,0-4 1,-1-4 0,1 4 0,-1-4-24,1 4-10,4-4 8,0-4-8,0 0 0,4-4 0,1 4 0,-1-4 0,10-4-39,-5 4-3,0-8-1,9 4-717,0-8-144</inkml:trace>
  <inkml:trace contextRef="#ctx0" brushRef="#br0" timeOffset="107826.1086">10279 9088 1152,'0'0'102,"0"0"-82,-4 0-20,-5 8 0,4-4 265,-4 0 49,-4 0 10,4 4 1,-9 0-189,0 0-39,0 4-7,4 4-2,-4 0-45,5 4-10,-1 0-1,1 3-1,-1 1-21,5 0-10,0 0 10,0 4-10,9 0 0,-4 0 0,4 0 0,0 0-10,0 0-3,4 4-1,5-8 0,5 0 0,-5-8-1,9-4 0,-5 0 0,5-4 0,0-4 5,5 0 1,-5-8 0,4 0 0,5-8 9,-4 0 0,-1-8 0,1 0-8,-1-4 8,1 0 0,-1-4 0,-4 0 0,-4 4 12,-1-4-3,0 0 0,-8 0 0,-1 4-9,-4-4 8,0 0-8,0 4 8,-4 1 9,-5 3 2,0 0 0,0 0 0,0 4-11,-4 0-8,-1 4 9,1 0-9,4 4 0,-5 4-18,1 0 2,-1 4 1,5 0-156,-4 4-31</inkml:trace>
  <inkml:trace contextRef="#ctx0" brushRef="#br0" timeOffset="108172.0572">10697 9072 518,'-9'4'46,"0"-4"-37,5 0-9,-5 4 0,4-4 398,5 0 78,-4 8 15,-1 0 3,1-4-339,-1 4-68,-8 4-14,4 4-2,0-8-35,0 8-8,0 8 0,4 0-1,-4 3-19,5 1-8,-1 0 0,5-4 8,0 4-8,0 0 0,9 4 0,0-4 0,0-4 0,0 0-11,-4 0 11,8-8-8,5 0 8,0-4-10,0 0 10,9-4-10,0-4 2,5-4 0,-5-8 0,0-4 0,4-4 8,1 0 0,-5-4-9,0-4 9,-9 0 0,4-4 0,-4-4 0,0 4 0,-9-4 11,0-4 0,-5 0 0,-4 0 0,-4 1 8,0 3 1,-1 4 1,-8 0 0,4 8 3,-5 0 0,-4 4 0,5 8 0,-5 0 0,-5 4 1,5 0 0,-4 4 0,-1 4-220,5-4-44</inkml:trace>
  <inkml:trace contextRef="#ctx0" brushRef="#br0" timeOffset="113826.6944">2429 10339 288,'-27'-8'25,"9"0"-25,18 8 0,0 0 0,-18 0 261,4-4 47,14 4 10,0 0 2,-13 4-192,-5 0-39,0 0-7,4 4-2,14-8-12,-9 8-4,-9 8 0,0-4 0,5 0-23,-1 0-5,-4 4 0,-4-4-1,-1 3-22,10 1-4,8 4-1,-8 0 0,-5 0-8,4 4 0,19-4 0,-5 4 8,-9 0 9,9-4 2,4 0 0,5 4 0,9-4-33,0 0-6,-4 0-2,4-4 0,18 4 22,-9-4 0,-9 0 0,9 4 0,4-8 8,-4 4-8,-4 0 8,-10-4-8,5 4 9,0 0-9,5-4 10,-10 4-10,-8-4 11,4 4-11,9-4 12,-5 4-12,-8 0 14,-5 0-4,-14 0-1,10 4 0,8-4 1,-8 0 0,-14-4 0,0 0 0,13-4 1,-4 4 0,-13-4 0,4 0 0,0-8 5,0 4 0,0-4 1,-5 0 0,-8 0-3,13-4-1,9-4 0,-5 0 0,-4 0-4,5 0-1,8-4 0,1-4 0,4 0-8,0-4 0,0-8-12,9 4 12,13-8-9,-8-4 9,-10-4 0,14 0 0,9-4 0,5 0 0,-14-4 12,0 0-3,-5 0-9,5 4 0,5 8-12,-10-4 12,-13 4 0,9 4 8,14 9 2,-14 3 0,-14 4-10,1 0 0,-1 4 0,1 8-11,-1 0 29,-8 4 6,-5 4 0,18-4 1,0 0-58,-5 12-12,-13-4-3,5 8 0,4-4-106,-5 4-22,1 0-4,-1-1 0</inkml:trace>
  <inkml:trace contextRef="#ctx0" brushRef="#br0" timeOffset="114195.1252">2770 10291 1728,'14'8'76,"-14"-8"16,0 0-73,0 0-19,0 0 0,0 12 0,0-4 105,-5 4 18,-4 0 3,0 4 1,9-4-55,0 4-10,-9-4-2,5 4-1,-1 3-43,1-3-8,4 4-8,-5 4 12,1-4 4,4 0 0,4 0 1,1 4 0,-5-4-27,9 0-6,4-4 0,5 0-1,-4-4 17,-1 4 0,5-4 0,0 0 0,14 0 0,-5-4 0,-9 0 0,9 4 0,-5-4 0,1 4 0,-14-4 0,4 8 0,-8-8 0,4 4 0,4 4 0,-8 0 0,-23 0 17,13 0 7,5 0 2,-4 4 0,-19 0 10,5 0 1,5-4 1,-1 4 0,1-4-38,-5 0 0,-5-4 0,5 0-8,5 4 8,-5-4 12,-9 0-2,9 0-1,0-4-9,4 0 0,-4-4 0,5 0 0,-10 0-48,10-4-8,4-4-1,0-4-696,-9 0-139</inkml:trace>
  <inkml:trace contextRef="#ctx0" brushRef="#br0" timeOffset="114367.1756">2788 10415 864,'-9'4'76,"9"-4"-60,0 0-16,0 0 0,-13 4 273,13-4 52,0 0 11,0 0 1,0 0-194,0 0-39,0 0-8,13-4-2,1 0-46,-1 4-8,-4-8-3,14 4 0,4 0-24,4 0-5,-8-4 0,4 4-8,4-4 0,1 0 0,8 4 0,-4-4 0,-4 4-112,-1 0-19,9-4-4,1 4-869</inkml:trace>
  <inkml:trace contextRef="#ctx0" brushRef="#br0" timeOffset="114689.1195">3499 10367 1324,'-18'16'59,"9"-8"12,0 4-57,-5 0-14,5 0 0,-4 3 0,-5 1 214,4 4 40,-4 0 8,5 4 2,-5 0-180,0 4-35,4 0-7,1 4-2,4-4-8,-5 4-1,5 4-1,0 0 0,14 0-19,-1 0-11,-4-8 12,0 0-12,9-4 0,5 0 0,-5-4 0,9 0 0,-5-8 0,10 0-12,-1-8 3,5 0 1,0-8-15,0-4-2,0 0-1,5-8 0,-5 0 26,0-8 0,0 0 0,4-8 8,-4 0-8,0 4 0,-9-4-8,0 0 8,0 4 0,-9-4 0,-4-4 0,-5 4 0,-5 0 0,1 0 0,-1 0 0,-4 8 0,-4 0 46,-1 4 14,-4-4 4,0 9 0,5 3-21,-5 0-4,-9 8-1,9 0 0,-5 0-24,5 8-5,5 0-1,-5 0 0,4 4-31,1 0-6,4 0-2,0 3 0,0 5-113,4-4-24,1 8-4,4-4 0</inkml:trace>
  <inkml:trace contextRef="#ctx0" brushRef="#br0" timeOffset="115057.7564">3989 10387 1209,'-5'0'108,"1"0"-87,-1 0-21,-8 0 0,4 0 204,-5 0 37,1 0 7,-1 4 2,-4 0-131,5 4-27,-5-4-4,4 8-2,1-1-36,-5 1-7,4 0-2,-3 8 0,8 0-25,0 4-6,4 4-1,5 4 0,-4 4 4,-1 0 1,10 0 0,-5 4 0,0 0-33,4-4-6,5-4-2,-4 0 0,8-4 7,5-4 0,0 0 1,9-4 0,0-4 5,0-8 1,0 0 0,4-4 0,1-4 13,-1-4-11,1-8 11,-1 0-10,1-8 10,-1 0 0,1-4 0,-5-4 0,-5 0 0,1 0 0,-5-4 0,0 0 0,-9 4 12,-5-4 4,-4-4 0,-4 0 1,-5 0 27,-5 0 6,-4-4 1,0 8 0,-9 0-3,5 1 0,-5 3 0,0 4 0,0 8-3,4 0-1,-4 8 0,0 0 0,5 8-44,-1 0 0,1 4-12,4 4 2,0 4-202,0 4-41</inkml:trace>
  <inkml:trace contextRef="#ctx0" brushRef="#br0" timeOffset="115645.3805">4596 10662 1555,'0'0'138,"0"0"-110,-9 12-28,9-12 0,0 0 140,0 0 22,0 8 5,0-8 1,0 0-85,13 8-17,-4-4-3,5 0-1,8 0-21,1 0-4,-1-4-1,1-4 0,-1 0-18,1 0-4,4 4-1,0 0 0,-5-4-21,1 0-5,4 0-1,-5 0-736,5 0-147</inkml:trace>
  <inkml:trace contextRef="#ctx0" brushRef="#br0" timeOffset="117701.2036">7285 10622 1382,'0'0'61,"0"4"13,9-4-59,4 4-15,-4-8 0,9 4 0,0 0 163,0 0 29,0 0 7,5 0 1,-6 0-112,6 0-23,-5-4-4,4 0-1,-4 0-38,0 4-8,5-4-2,-1 4 0,-8-4-20,4 0-5,0 0-1,0 4-678,-5 0-135</inkml:trace>
  <inkml:trace contextRef="#ctx0" brushRef="#br0" timeOffset="117862.7101">7375 10794 1612,'-5'8'144,"-4"0"-116,5 0-28,4-8 0,0 0 99,0 0 13,0 0 4,0 0 0,13 8-116,5-4-9,-4-4-9,8 4-2,5-4 38,0 0 7,4-8 2,1 0 0,-1 0-43,5 0-9,-4-8-2,8 4-860</inkml:trace>
  <inkml:trace contextRef="#ctx0" brushRef="#br0" timeOffset="118202.8874">7973 10391 1324,'0'0'118,"0"0"-94,-14 8-24,14-8 0,0 0 145,0 0 25,0 0 5,0 0 1,0 0-85,5 4-17,4 0-3,4 0-1,1 0-14,3-4-2,10 0-1,5-4 0,-5 0-38,0 4-15,4-8 11,5 4-11,0-4 28,-4 4 0,-5 0 0,0 0 0,0 0 7,0 4 1,-9 0 0,0 0 0,-5 8-36,-4-8-16,0 4 2,-9 4 0,0 4 22,0 0 5,0 7 1,-9-3 0,0 4 36,-4 4 7,-1 0 2,1 4 0,-1 0-32,1 0-7,-1 0 0,5 4-1,-4-4-19,4 4 8,-5-4-8,1 4 0,4-4 0,0 0 0,0-4-12,4 0 3,-4-4-29,5-4-6,-1 0 0,5 0-1,0-4-164,0 0-33</inkml:trace>
  <inkml:trace contextRef="#ctx0" brushRef="#br0" timeOffset="118638.3395">8665 10399 1497,'-9'0'133,"0"0"-106,0 0-27,0 0 0,9 0 213,0 0 38,0-4 7,0 4 2,0 0-192,9-8-37,0 0-8,4 0-2,1 4-1,8 0-1,-4 0 0,5 0 0,-5 0-19,9 4 10,-5-4-10,1 4 8,-5 0-8,0 4 0,0 0 0,-5 4 8,1-4-8,-5 8 0,0-4 9,-5 4-9,1 0 13,-5 4-1,0-5-1,-5 5 0,-4 4-11,0 0 0,0-4 0,0 4 0,-4 0 12,4 0 0,0 0 0,0 0 0,-5-4-12,5 0 0,5-4 0,-5-4 0,4 4 0,-4 0 0,5-4 0,4 4 0,4-4 0,1 4 0,-1-4 0,5 4 0,-4-4-10,8 4 10,-4 0-13,5 0 5,-1-4 8,-4-4 0,5 4-9,-1-4 9,-4 4 0,0 0 0,-4 0 0,-5-8 0,4 8 0,-4 0 0,0 4 0,-4-4 0,-1 4 10,-4-4 6,-4 4 2,-1 0 0,-4 0 7,-4-4 2,-1 4 0,-4 0 0,5 0 8,-1-4 1,-4-4 1,0 4 0,9-4-37,-4 0 0,4-4-12,-5 0 4,6 0-94,3 0-18,14 0-4,-9-4-665,-4 0-133</inkml:trace>
  <inkml:trace contextRef="#ctx0" brushRef="#br0" timeOffset="118999.8819">9178 10498 403,'0'0'36,"9"-4"-36,0 4 0,-9 0 0,0 0 333,0 0 60,9-8 12,-9 8 3,0 0-205,0 0-41,0 0-8,0 0-2,-9 4-28,-5 0-5,5 0-2,0 4 0,0 4-59,-4 4-12,4 0-2,-5 4-1,1 4-27,4-4-4,0 4-2,4 0 0,-4 8-10,5 0 0,4-4 0,0 4 0,0-8 0,4 4 0,5-8 0,0-4 0,5 0-17,4 0 4,0-4 1,4 0 0,1-4-7,-1-4-1,-4-4 0,4-4 0,10-4 4,-1-4 0,-4 4 0,0-8 0,0 0 7,-4-4 9,-1 0-13,-4-4 5,-4 0 8,-5 0 0,0 0 0,-5 4 0,-4-8 0,0 4 12,-4 0-4,-5-4 0,0 0 5,-5 0 2,1 0 0,-5 8 0,0 0 9,0 0 3,-5 4 0,1 4 0,-1 4-15,5 0-4,0 5 0,0 3 0,-4 3-40,4 5-8,0 0-1,0 4-1,-4 4-69,4-4-13,4 8-4,5-4-648,-4 4-131</inkml:trace>
  <inkml:trace contextRef="#ctx0" brushRef="#br0" timeOffset="119537.9195">9758 10315 1324,'0'0'59,"0"0"12,-9 8-57,4-4-14,-4 4 0,5-4 0,-5 4 282,0 4 54,-5-4 10,1 0 2,-1 4-213,5 4-43,0 0-9,0-1-2,0 5-45,0 0-8,0 4-3,5 4 0,-1 0-13,1 0-2,-1 4-1,5 4 0,-4-4-9,4 8 0,4-8 0,1 4 0,-1-4 0,5-4 0,-4-4 0,4 0 0,4-4 0,1 0-14,4-8 5,0-4 1,0 4-12,0-4-3,9-8 0,0 0 0,0-4 23,-1 0 0,1-4-9,0-4 9,0-4 0,-4 0-8,-1-4 8,-4 0 0,0-4 0,0 0 0,-4 0 0,-5-4 9,0 0-9,-5-4 0,-4 0 0,-4 0 0,-1 0 53,-4 4 9,-4 0 2,-5 4 0,0 0-52,-5 4-12,10 4 0,-5 0 0,4 0 0,-4 4 0,-4 4 0,4 5 0,4-1-20,-4 4-6,1 0-2,-1 0-876,13 0-176</inkml:trace>
  <inkml:trace contextRef="#ctx0" brushRef="#br1" timeOffset="199231.6842">5747 10307 1047,'0'-16'46,"0"16"10,0 0-44,0 0-12,0 0 0,4-8 0,-4 0 82,0 8 14,0 0 4,0 0 0,5-8-5,-5 8-1,0 0 0,0 0 0,0 0-14,0 0-2,0 0-1,0 0 0,4 12-28,1 4-5,-5-4-2,0 4 0,4 0-30,-4 0-12,0 8 8,0-4-8,-4 4 36,-1 3 3,1 1 0,-1 0 0,1 0-26,-1 0-5,1 4 0,-1-4-8,5 0 14,-4-4-4,-1 0-1,1-4 0,4 0-9,0 0 0,0-4 0,4 0 0,5-4 0,-4 0 0,4 0 0,0-4 0,4 0 0,-4-4-11,-9-4 11,9 4-8,0 0 8,5-8 0,4 4-9,0-8 9,4 4 0,-4-8 0,0 0 0,-4 0 0,4 0-32,0 4-9,-5-4-2,5 0-631,-4 4-126</inkml:trace>
  <inkml:trace contextRef="#ctx0" brushRef="#br1" timeOffset="199455.6384">6017 10430 1440,'-9'0'128,"4"0"-103,-4 0-25,5 0 0,-1 0 128,1 0 21,-1 0 4,-4 4 1,5-4-59,4 8-12,-9 0-3,4 8 0,5-4-38,-4 8-8,-1 0-2,5 4 0,0 4-15,-4 0-3,4-4-1,-5 8 0,5-4-5,-4 0-8,-1 8 11,5 0-11,-4-4 8,4 0-8,-5-4 0,5 0 0,0-4-9,0 0-9,-4-4-2,8 4 0,1-8-157,-5 0-32,0 0-7</inkml:trace>
  <inkml:trace contextRef="#ctx0" brushRef="#br1" timeOffset="199898.9987">6336 10718 1094,'0'0'48,"0"0"11,0 0-47,0 0-12,4-8 0,-4-4 0,5 4 136,-5-4 24,-5 4 6,1 0 1,4 8-48,0 0-10,0-8-1,-5 0-1,1 0-11,-5 0-1,0 4-1,0 0 0,0 8-42,4 0-8,-8 0-1,4 8-1,0 0-15,-5 0-3,5 4-1,0 4 0,0 4-14,0 8-9,-4-4 12,4 4-12,0-4 0,0 0 0,-4 4-10,8-4 10,-4 0 0,5 0 8,-1-4 2,5 4 0,0-8-10,5 0 0,-5 4 0,9-4 0,-5-4 0,5-4 0,0 0-8,5-4 8,4-4-9,4-4 9,0-4-12,1-4 12,4 0-18,0-8 3,4-4 1,-4-4-1150</inkml:trace>
  <inkml:trace contextRef="#ctx0" brushRef="#br1" timeOffset="218470.2061">4960 11761 1605,'-18'16'71,"14"-12"15,4-4-69,-5 4-17,1 0 0,4-4 0,-9 4 96,9-4 16,0 0 4,0 0 0,0 0-36,0 0-6,0 0-2,9 4 0,0 4-27,4-8-5,1 4-2,4 0 0,-1 0-20,10-4-4,-4 0-1,-1 0 0,-4 0-13,0 0-18,5 0 4,-5 4 1,0-4 13,0 0 8,4 0 0,-4-4-8,0 0-183,0 0-43</inkml:trace>
  <inkml:trace contextRef="#ctx0" brushRef="#br1" timeOffset="219199.4849">5518 11530 230,'-5'-20'10,"5"20"2,0 0-12,0 0 0,0 0 0,0 0 0,0 0 426,0 0 82,0 0 17,0 0 3,0 0-359,0 0-72,0 0-14,0 0-3,0 0-8,0 0 0,0 0-1,0 0 0,0 8-35,5 4-8,-5-4 0,0 4-1,0 0 2,0 4 1,0-4 0,0 4 0,-9 0-17,9 3-3,0 1-1,-5 4 0,-4-4-9,5 4-12,-1 0 2,5 0 1,-9-4 9,9 4 0,-4-4 0,4 4 0,0 0 0,0 0 0,4-4 0,-4 0 0,9 0 0,-4-8 0,-5 0 0,4 0 0,5 0 0,0 0 0,0-4 0,0 4 0,-4-8-9,8 0 0,-4-4 0,5 0 0,-5-8-37,4 4-7,0-4-2,1-4 0,4 0-7,-5 0-2,1 0 0,4-4 0,-5 4-13,1-8-3,-5 0-1,4 0 0,1 0-20,-5 4-4,0-4-1,0 4 0,-5 0 50,-4 4 11,0 0 1,0 0 1,0 4 55,-4 0 12,-1 0 1,5-4 1,0 4 51,0 8 11,0 0 1,0 0 1,-9-4-18,9 4-4,0 0-1,-9 0 0,0 0-21,9 0-4,-9 12-1,5 8 0,-5 0-28,0 0-5,0 4-8,4 4 11,-4 0-11,5 4 0,-1 0 0,-4 0 0,0 4 26,5-4 3,-1 0 1,1 4 0,-1-8-48,5 4-10,0-4-1,0-4-1,5 0 30,-1 0 0,1-4 0,-1 4-723,5-8-138</inkml:trace>
  <inkml:trace contextRef="#ctx0" brushRef="#br1" timeOffset="219317.1871">6214 11825 2178,'0'0'96,"0"0"20,-4-4-92,-5 0-24,0 0 0,0 0 0,5 0 54,-10 0 6,1 4 2,-1 0 0,5 4-16,-4 0-3,-1 0-1,1 8 0,-5 0-11,4 0-3,1 4 0,-1 8 0,-4 0-12,5 0-4,-1 4 0,1 4 0,-1 4-3,5-4-1,-4 0 0,-1 0 0,14 0-8,-4-4 8,4 0-8,4 0 8,5-8-8,0 4 0,0-4 0,5-4-11,-1 0 3,5 0 0,0-4 0,0 0 0,9-4-76,-4-4-14,4 0-3</inkml:trace>
  <inkml:trace contextRef="#ctx0" brushRef="#br1" timeOffset="219777.0448">6642 11921 1807,'0'0'80,"0"0"16,0 0-76,0 0-20,0 0 0,0 0 0,9 4 42,0-4 5,0 0 1,4 4 0,1 0 4,-1-4 2,1 0 0,-1 0 0,5 0-30,0 0-5,0 0-2,0-4 0,0 0-30,0-4-7,-5 4 0,5 0-953</inkml:trace>
  <inkml:trace contextRef="#ctx0" brushRef="#br1" timeOffset="219958.5952">6750 12073 1094,'0'0'97,"0"0"-77,0 0-20,0 12 0,-5 0 229,5-12 43,5 4 8,4 4 1,-9-8-226,13 4-46,1 0-9,-1-4 0,5 0 0,0 0 0,0 0-11,4-4-611,5 4-122</inkml:trace>
  <inkml:trace contextRef="#ctx0" brushRef="#br1" timeOffset="220544.4647">7469 12009 1746,'0'0'77,"0"0"16,0 0-74,0 0-19,0 0 0,9 4 0,0-4 55,0 4 7,-5-4 2,10-4 0,-1 4 0,-4 0 0,5 0 0,-1 0 0,1-4-36,4 0-8,-5 0 0,1 4-1,4 0-19,0-4 0,0 0 8,4 0-8,-4 0-97,0 4-23,5 0-5,-5 0-763</inkml:trace>
  <inkml:trace contextRef="#ctx0" brushRef="#br1" timeOffset="220874.225">8179 11649 1908,'0'0'42,"0"0"9,0 0 1,-9 8 1,9-8-42,0 0-11,0 0 0,-9 8 0,0 0 38,9-8 6,-4 8 0,-1 4 1,1 0 22,4 0 4,0 0 1,0 4 0,0 4-34,0 0-6,4 8-2,5-4 0,-4 4-30,-1-4 0,5 0 0,-4 4-10,-1 0 18,5 0 3,-4 0 1,-1 4 0,1-8-38,-1 0-7,1-4-2,4 0-673,0 0-136</inkml:trace>
  <inkml:trace contextRef="#ctx0" brushRef="#br1" timeOffset="221234.8455">8458 11701 2091,'0'0'46,"0"0"10,-9 4 1,9-4 2,0 0-47,0 0-12,0 0 0,0 0 0,0 0-28,5-8-7,4 0-1,4-4-1,1 4 81,-1 0 16,1 0 3,4 4 1,0 0-52,4 0-12,1 4 0,-5 0 0,4 4 0,-4 4 0,-5-4 0,-4 8 0,5 0 0,-5 4 0,-5-4 0,-8 8 0,4 0 0,0 0 0,-9 0 0,4 8 0,1-4 54,-5 0 8,-5 4 2,1-4 0,-1 4-64,1 0-28,0-8 3,4 0 0,0 0 25,4 0 16,-4 0-3,0 0 0,9 0-1,0-4 0,-4-4 0,4 4 0,9-4-12,-5 0 0,-4-12 0,9 8 0,5 0 0,4-4 0,-1-4 0,1 0 0,5-8-18,-5 0-6,9 0-2,-5-8 0,1 4-61,-1-4-12,5 0-2,0-4-831</inkml:trace>
  <inkml:trace contextRef="#ctx0" brushRef="#br1" timeOffset="221581.3682">9209 11717 115,'-13'0'10,"4"4"-10,-5 0 0,5 0 0,-4 0 416,4 0 80,0-4 17,-5 4 3,1 0-416,-1 0-84,1 4-16,-1 0 0,1 4 50,-1 4 15,5-4 3,-4 4 1,4 4-33,0 0-8,4-4 0,1 4-1,-1 0-16,5 4-3,9-4-8,-4 4 12,-1-8-12,5 4 0,0-4 0,5 0 0,4 0-10,0 0 10,-5-4-8,5 0 8,5-8 0,4 4 0,-5-8 0,1 0 0,-5 0 0,4-8 0,-4-8 0,9 0-8,-5 0 8,1 0 9,-5-8-1,0 0-8,-5 0 13,1 0-4,-10 0-1,1 0 0,-1-4 4,-8 4 0,-1 4 0,-4 0 0,0 0-1,-4 4 0,-10 0 0,1 8 0,4-4-3,0 8 0,-5-4 0,1 8 0,0 0 0,-1 0-8,1 4 12,4 0-4,-5 4-26,1 0-6,8-4 0,1 4-1,4 0-96,-5 4-19,10 0-4</inkml:trace>
  <inkml:trace contextRef="#ctx0" brushRef="#br1" timeOffset="221921.5513">9717 11614 2095,'-13'-16'92,"13"8"20,0 8-89,-9 0-23,0-4 0,0 4 0,0 4 68,-5 4 10,1-4 2,-1 4 0,1 0-21,-1 4-4,-4 3-1,5 1 0,-5 0-29,9 4-5,0 0-2,4 4 0,1 0-18,-1 4 0,1 4 8,4-4-8,4 4 0,5-4 0,-4 0 0,4 0 0,0-4-10,4-4 10,1-8-10,4 0 10,4 0-8,1-8 8,-5-4 0,9 0-9,-5-4 9,5 0 0,0-4 0,0 0 0,0 0 12,-5-4-3,-4 0 0,0 0 0,-4-4-9,-5 0 0,-5-4 0,5 0 0,-9 4 0,-4 0 0,-5 0 0,-5-4 0,1 4 53,-1 4 9,-8-8 2,0 8 0,4 0-41,-5 0-8,5 0-2,-4 0 0,4 0-25,4 4-4,1-4-2,4 4-838,-5 0-168</inkml:trace>
  <inkml:trace contextRef="#ctx0" brushRef="#br1" timeOffset="222712.7879">6134 13000 576,'0'0'51,"0"0"-41,0 0-10,0 0 0,-9-4 207,9 4 39,0 0 8,-9 0 2,0 0-108,0 0-22,0-4-4,0 4-1,9 0-45,-9 4-8,-5 0-3,1 4 0,-1-4-25,5 4-6,-4 0-1,-5 4 0,0 0-11,4 4-2,1 4-1,-1 0 0,1 0-10,-5 0-1,4 4-8,1 0 12,-1 0 0,1 0-1,4-4 0,0 8 0,4-8 1,5 4 0,0-8 0,5 0 0,8-4-12,-4-4 0,0 0 0,5 0 0,4 0 0,0 4 0,4-8 0,5 0 0,0-4 0,5 0 0,-5 0 0,0-4 0,0 0-39,0-4 0,0-4 0,0 0-664,-1 4-133</inkml:trace>
  <inkml:trace contextRef="#ctx0" brushRef="#br1" timeOffset="222952.8352">6570 13096 2016,'0'0'179,"0"0"-143,0 0-36,0 0 0,0 0 63,0 0 5,0 0 2,0 0 0,0 0-48,9 8-10,0-4-1,4-4-1,5-4 14,0 4 2,0-4 1,0 0 0,5 0-16,-1 0-3,1-4-8,-1 0 12,-4 4-25,5 0-6,-1-4-1,-4 4 0,0 0-167,0 0-33</inkml:trace>
  <inkml:trace contextRef="#ctx0" brushRef="#br1" timeOffset="223131.5206">6745 13236 1612,'0'0'144,"0"0"-116,0 16-28,0-4 0,0-12 92,0 12 13,5-4 3,4 0 0,-9-8-30,9 8-6,4-4 0,10 0-1,-6-4-26,1 0-5,9 0 0,0-4-1,-4-4-88,8-4-18,-4 4-3</inkml:trace>
  <inkml:trace contextRef="#ctx0" brushRef="#br1" timeOffset="237686.6294">7437 12940 403,'0'0'36,"0"-8"-36,-9 4 0,9 4 0,0 0 352,0 0 64,0 0 13,0 0 3,9-4-305,0 0-61,-4 0-12,8 0-2,1 0 8,4 0 1,0 4 1,0-4 0,4 4-38,1-4-7,-1 4-1,5 0-1,-4 0-15,-1 4 0,1 0 0,-5 0 0,0 0 0,-5 4 0,1-4 0,-1 8 0,-8-4 0,-1 4 0,1 0 0,-5 4 0,-9 0 0,4 0 0,1 0 0,-10 0 0,1-4 19,4 4 1,-5 0 0,5 0 0,-4-8-20,4 4 0,0-4 8,9-8-8,-9 8 0,9-8 0,0 0 0,0 0 0,4 12-8,-4-12 8,0 12-13,5 0 5,4 0-4,0-4-1,0 4 0,4-4 0,-4 0 13,5 4 0,4 0 0,-5 0 0,1-4 0,-1 4 0,1 0 0,4 4 0,-9-4 0,0 4 12,0-8-3,-5 4 0,-4 0 8,0 4 2,0 0 0,-4-4 0,-5 4 13,-5 0 2,1-4 1,-5 4 0,0 0 24,0-4 5,-5 0 0,1-4 1,4 0-50,0 0-15,0 0 0,-5-4 8,1-4 4,-1-4 0,5 0 1,0 4 0,-4-8-13,4 4 0,4-4-9,1 0 9,-1 0-45,1 0-3,4 0-1,9-4 0,0 4-146,4-8-29</inkml:trace>
  <inkml:trace contextRef="#ctx0" brushRef="#br1" timeOffset="238085.9083">8377 12884 691,'0'0'30,"-4"8"7,-5 0-29,0-4-8,-5 0 0,5-4 0,-4 4 380,-1 0 76,-4 0 14,5 0 3,-5 0-317,-5 8-63,5-4-13,0 4-2,5 8-43,-5-4-9,4 4-2,-4 4 0,0 4-16,5 0-8,-5 4 8,4 4-8,1 4 0,-1 4 0,5 0 0,5-4 0,-1 0 0,5 0 0,5-4 0,-1-4 0,5 0 0,0-4-11,0-8 11,9-4-8,5 0 8,-5-4 0,4-8-9,1 0 9,4-4-24,-5-8-1,5-4 0,0-4 0,-4-8 37,4 0 8,0-8 2,-5 0 0,1-4-35,-5 0-7,-5-4-2,-4 0 0,0 0 41,-4 4 8,-1 0 1,-4 4 1,-4 0 5,-1 0 1,-8 0 0,-1 0 0,5 4-23,-4 4-4,-1 0 0,1 8-8,-1 4 21,1 4-2,4 0-1,-5 4 0,1 0-18,4 4-9,0 4 1,0 0 0,-5 0-38,5 4-7,0 8-2,0 4 0,5-4-169,-1 4-33</inkml:trace>
  <inkml:trace contextRef="#ctx0" brushRef="#br1" timeOffset="238466.3988">8845 12912 921,'0'0'40,"-9"-4"10,0 4-40,0-4-10,0 0 0,0 4 0,-5-4 309,1 4 60,-1 0 12,1 4 3,-1 0-260,1 4-51,-1 4-10,-4 8-3,5 0-26,-1 4-6,-4 0 0,5 8-1,0 0-19,4 0-8,0 4 8,0 0-8,4 4 0,1 0 8,8 0-8,-4-4 0,5-8 0,4 0 0,0 4 8,8-4-8,1-4 0,0 0 0,9-8 0,-4 0 0,4 0 0,0-8 0,4-8 0,-4 0 8,0 0 0,0-8-8,5-8 12,-5-4-4,4 0-8,-8 0-9,-1-8 9,-4 0-13,5 0 31,-10-8 6,-4 0 2,0 0 0,-9 0 0,-4 0 0,-1 4 0,-4 0 0,-4 4 0,-1-4 0,-8 4 0,4 4 0,-5 0 0,1 4 0,-1 4 0,1 4 0,-1 4-13,-4 4-2,5-4-1,-5 12 0,4 0-155,1 0-31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2:36:00.8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864 49 403,'0'0'36,"0"0"-36,0 0 0,0 0 0,0 0 408,0 0 74,0 0 15,0 0 3,0 0-342,0 0-69,9 4-13,0 0-4,5-4-18,-5 0-4,4 0-1,1-4 0,4 0-30,0 0-7,0-4 0,4 0-1,-4 4-11,4 0 12,-4 0-12,0 0 12,0 0-22,0-4-4,0 8-1,0-8 0,-4 4-10,-5 0-3,9 0 0,-9 0-740,0 4-148</inkml:trace>
  <inkml:trace contextRef="#ctx0" brushRef="#br0" timeOffset="209.3419">891 237 2232,'0'0'99,"0"0"20,0 0-95,0 0-24,0 0 0,9 4 0,-9-4 75,14 0 10,-1 4 3,5-4 0,-4 0-48,-1 0-10,5 0-2,-5-4 0,1 4 14,4-4 2,0 4 1,4-4 0,-4 4-21,5-4-4,-1 0 0,5-4-1,-4 8-236,-5-8-47,9-4-10,4 12-2</inkml:trace>
  <inkml:trace contextRef="#ctx0" brushRef="#br0" timeOffset="1108.7211">1521-247 230,'0'0'20,"0"0"-20,0 0 0,0 0 0,0 0 346,0 0 65,0 0 13,0 0 2,0 0-228,0 0-46,0 0-8,0 0-3,0 0-41,0 0-8,0 0-1,0 0-1,-5 8-61,5 4-12,0 0-2,0 4-1,0 4 25,5 4 5,-1 4 0,-4 0 1,5-4-21,-1 8-4,1 0 0,-1 0-1,-4 0-31,5-4-5,-5 4-2,4-4 0,-4 0-21,0-4-4,5 0 0,-1 0-1,1-8-198,4 0-39</inkml:trace>
  <inkml:trace contextRef="#ctx0" brushRef="#br0" timeOffset="1491.8009">1970-267 1324,'0'0'118,"0"0"-94,0 0-24,0 0 0,-4 0 196,-10 4 36,5 0 6,-4 4 2,-1 0-92,1 0-19,-1 4-3,-4 4-1,5 4-69,-1 0-15,1 0-2,4 8-1,-5 0-19,5 4-4,-4 4-1,4 0 0,4-4 1,1 4 0,4 0 0,0-4 0,0 0-15,4-4 0,1 0 0,-1-8 0,5 4-16,5-8-5,-1 0-2,1 0 0,-1-8 11,5 0 1,5-8 1,-5 0 0,4-4-17,-4-4-3,5 0-1,-1-12 0,-4 0 31,5 0 0,-1-8 0,1 0 0,-5 0 0,0-4 0,-5 0 0,1-4 0,-5-4 0,-5 4 0,1 0 0,-5 0 0,-5 4 25,1-4 11,-5 4 3,0 4 0,0 4-18,-5 0-3,1 4-1,-5 4 0,0 4-5,-5 0 0,5 8-1,-4-4 0,4 8-11,4 4 0,-4 0 0,5 8-11,-5-4-31,0 8-6,4-4-2,1 4 0,8-4-126,1 4-26</inkml:trace>
  <inkml:trace contextRef="#ctx0" brushRef="#br0" timeOffset="1892.5365">2487-315 1324,'0'0'118,"0"0"-94,0 0-24,0 0 0,0 0 172,0 0 31,0 0 5,0 0 2,-9 4-62,0 0-12,0 4-2,-4 0-1,-1 0-61,1 8-12,-1 0-2,1 4-1,-1 0-26,1 4-6,-5 4-1,4 0 0,1 4-16,-1 0-8,5 0 8,0 4-8,0-4 0,0 4 0,5-8 0,-1 4 0,5 0 0,5-4-9,-1-8 9,5 0-10,0 0 10,-4-8 16,8 0-4,5-4-1,0 0-27,0-8-4,0-4-2,5 0 0,4-8 22,-5-4-11,1 0 11,4-4-8,-5 0 8,5-8 0,-4 4 0,-1-4 0,-4 0 19,-9-4 5,5-4 2,-5 0 0,0 0-26,-5 4 0,-4-4 0,0 4 0,0 0 0,-4 4 0,4 4 0,-5 0 0,-8 4 0,-1 4 0,1 4 0,-1 0 0,-4 4 16,5 0-3,-5 4 0,4 0 0,-4 4-13,0 4 0,0 0 0,0 4 0,5 4-18,-1 4-6,1 0-2,4 4 0,-5 4-105,5 0-21,5 4-4,-1 0-946</inkml:trace>
  <inkml:trace contextRef="#ctx0" brushRef="#br0" timeOffset="2351.0159">3013-375 979,'0'0'43,"0"0"9,0 0-41,0 0-11,-4-8 0,-5 0 0,4 4 340,-4 0 65,0 0 14,-4 0 2,-1 0-270,1 8-55,-1-4-10,-4 4-2,5 4-35,-5 0-6,0 4-2,0 8 0,-5 4-41,1 0-20,0 4 1,4 4 1,4 0 38,-8 4 8,-1 4 2,10 0 0,4-8-30,9 4 0,-5 0 0,5 0 0,5-4-11,-1-4 2,5 0 0,0 0 0,9-8-2,0-4 0,0 4 0,0-8 0,5-4 0,-1 0 0,5-4 0,0 0 0,0-8 11,0 4-8,0-8 8,-5-4-8,5-4 8,-4-4 0,-5 0 0,0-12 0,0 4 8,0-4-8,-5 0 10,-4-8-10,0 0 15,0 0-3,-4 0-1,-1-4 0,-8 4 1,4 8 1,-5 0 0,-4 4 0,-4 0 3,4 4 1,-5 4 0,5 4 0,-4 4-5,4 0-2,-9 4 0,9 0 0,0 8-19,-5 0-4,5 0-1,0 4 0,0 4-74,5 0-14,-1 0-3,1 4-723,4 0-145</inkml:trace>
  <inkml:trace contextRef="#ctx0" brushRef="#br0" timeOffset="2528.9067">3346-147 2142,'0'0'95,"0"0"19,0 0-91,0 0-23,0 0 0,0 0 0,0 0 123,0 0 20,0 0 4,0 0 1,0 0-53,0 0-11,0 0-1,0 0-1,0 0-82,14 4-24,4-8 0,0 4-1,13-4 71,0 0 14,-4 0 4,5 0 0,-5 0-74,0 0-14,0-4-4,0 4 0,-5 0 28,1 0 0,-10 0 0,5 0 0,0 4-20,-4-4 0,-5 0 1,4 4 0,-4-8-148,-9 8-29,0 0-7</inkml:trace>
  <inkml:trace contextRef="#ctx0" brushRef="#br0" timeOffset="2849.4696">4214-339 1324,'0'0'118,"0"0"-94,0-4-24,0-4 0,0 0 240,0 0 43,0 0 9,-5 0 1,5 8-152,0-8-30,-4 4-7,-1-4 0,-4 0-4,0 4-1,-4 4 0,-1 0 0,-4 0-79,0 0-20,0 4 0,-4 4 0,4 0 29,-5 4 3,1 0 0,-5 4 0,5 4-20,-1 4-3,1-4-1,-1 8 0,5 0 0,5 0 0,-5 0 0,4 4 0,1-4 0,8 4-8,-4 0 12,9-4-4,0 0 0,9-8-8,-4 4 12,4-4-4,4 0-8,1-4 12,8-4-12,1 0 12,4-4-12,0-4 0,0 0 0,4-8-11,0 0 11,5-4 0,0 0 0,5 0 0,-5-4-156,0 0-28,-9 0-7</inkml:trace>
  <inkml:trace contextRef="#ctx0" brushRef="#br0" timeOffset="-272.4414">383 209 864,'0'0'76,"0"0"-60,0 0-16,9-4 0,-9 4 88,9-4 14,-9 4 3,9-4 1,4 4 0,-4-4 0,0 0 0,-9 4 0,0 0-26,0 0-4,9 0-2,0-4 0,0-4-9,-9 8-1,5-4-1,-1 0 0,1-8-35,-5 8-8,0-4 0,4 0-1,-4-4 36,0 4 7,0-4 2,0 4 0,-4 0-29,-1 0-6,1-4-1,-5 4 0,0 4 7,0-4 1,-5-4 0,1 4 0,-5 4-14,0-4-2,5 0-1,-1 0 0,-4 8 0,0 0 0,5 0 0,-5 0 0,0 0-7,0 0-2,0 8 0,0 0 0,0 0-10,-5 4 0,5 4 0,-4 4 0,4 0 0,0 0-12,4 0 2,-4 4 1,5 0 9,-1 4 0,1 0 0,4-8 0,0 4-36,4 0-1,1-4-1,4 0 0,0 4 38,4-8 0,1 0 0,4-5 0,0 1 9,4-4 10,1-4 1,4 4 1,0-8-21,0-4 0,0 0 0,0 0 0,0-4 0,4-4 0,-8 1 0,4-1 0,-5-4 0,1 0 0,4 0 0,-5 0 8,1-4-8,-5 0 0,4 0 8,1 0-8,-5 4 0,0 0 9,0 0-9,4 0 0,-4 0 8,-4 0-8,4 4 0,-5 4 0,5 0 0,-5 4 8,-4 4-8,9-4 0,-9 4 8,9 4-8,0 0 0,0 4 0,0 0 31,0 4-1,0 4 0,0 4 0,0 0-30,-4 0-20,8 0 4,-4 0 0,5 4 16,-5-4 0,0 4 0,4-4 0,-8-4 0,8 0 8,-8 0-8,4-1 0,-9-3 0,4 0 0,-4 0 0,0-12 0,0 0-41,0 0-8,0 0-2,0 0 0,0 0-164,0 0-33</inkml:trace>
  <inkml:trace contextRef="#ctx0" brushRef="#br0" timeOffset="17265.0907">5585-427 1684,'0'0'75,"0"0"15,0 0-72,0 0-18,0 0 0,0 0 0,0 0 112,0 0 20,0 0 3,0 0 1,0 0-44,0 0-9,0 12-2,-4 8 0,4-4-35,4 4-7,-4 0-2,5 4 0,-1 0-16,-4 4-3,5 0-1,-1 0 0,-4 0-9,0 0-8,5 0 12,-5 0-12,0-4 0,0-4 0,0 0-15,4 4 5,1-8-101,-5 0-20,0-4-4,9-4-906</inkml:trace>
  <inkml:trace contextRef="#ctx0" brushRef="#br0" timeOffset="17903.7334">5949-607 864,'14'-36'76,"-14"20"-60,0 16-16,-5-12 0,-4-4 208,0 0 38,5-4 8,-5 4 2,-9 0-102,4 0-20,1-4-4,-5 5-1,0 3-52,0 4-10,-4-4-3,-5 4 0,4-4-24,-4 12-6,0 0-1,-4 0 0,-1 8-13,-4 4-2,0 0-1,0 12 0,-4-1-27,-1 5-6,5 0 0,5 8-1,-5 12 17,9-4 0,-5 4 8,5 4-8,9 0 0,-4 4 0,9-4 0,-1 12 0,10-4-14,4 0 4,0-4 1,4 0 0,1 0-16,8-4-3,5-8-1,4 0 0,5-4 4,5-8 1,4-4 0,9-4 0,0-4 13,4-4 11,1-8-13,4 0 5,-5-8 8,1-4 0,8 0 10,-4-12-10,0 0 24,-9-4-2,0-4 0,4-8 0,1 0-6,-5-4-2,-5-4 0,-4-4 0,9 0 0,-13-8 0,-14 0 0,0-4 0,0 0 10,-5-4 3,-8 0 0,-5 0 0,-9-4 13,0 4 4,4 4 0,-13 0 0,-13 8-6,4 4-1,4 0 0,1 12 0,-5 1-15,0 7-3,-5 0-1,5 12 0,14 4-51,-10 0-11,-4 4-1,9 4-818,9 0-163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2:39:04.38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  <inkml:context xml:id="ctx1">
      <inkml:inkSource xml:id="inkSrc57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1" timeString="2021-06-23T02:39:12.209"/>
    </inkml:context>
  </inkml:definitions>
  <inkml:trace contextRef="#ctx0" brushRef="#br0">648 27 1760,'-18'4'78,"13"-4"16,-8-4-75,-1 0-19,1 0 0,-1-4 0,1 4 84,-5 0 12,0 4 4,0-4 0,0 4-16,-5 4-4,5-4 0,0 8 0,0-4-43,-4 4-9,4 0-1,0 0-1,4 4-10,-4 0-1,-4 0-1,13 4 0,-5 4-14,5 0 11,-9-8-11,9 4 10,0 4-10,5 0 0,-5-8 9,0 4-9,0 4 0,9 0 0,4 0 0,1 0 0,-1 4 0,10-4 0,-1-4-11,5 4 11,0-4-8,0-4 8,0 4 0,5 0-9,-5-5 9,4 1 0,-8 0 0,8-4-8,-4 0 8,-4 0 0,-1 0 0,-4 0 0,0 4 12,-4 0-3,-5-4 0,0 4 0,-5 0 8,-4 4 2,5-4 0,-10 4 0,-4 4 13,5-4 4,-5 0 0,-5 0 0,1 0-21,-1 0-4,1 0-1,4 0 0,-5 0-10,1 0 0,-5-4 9,0 0-9,4 0 16,1 0 0,-9 0-1,8-4 0,1-8-63,4 4-13,4 4-3,1-4 0,-1-4-51,5-4-10,9 4-3,0 0-921</inkml:trace>
  <inkml:trace contextRef="#ctx0" brushRef="#br0" timeOffset="331.3162">764 207 2419,'0'0'107,"-9"-4"22,5 12-103,-1-4-26,1 0 0,4-4 0,0 0 56,0 0 7,0 0 1,0 0 0,0 0 0,0 0 0,0 0 0,0 8 0,4 4-52,-4 0-12,-4 4 0,-1 0 0,1 8 38,4 0 5,0 4 1,0 0 0,-4 0-33,4 0-11,0-1 0,4 5 9,-4-4-9,0 4 0,0-8 0,4 4 8,5-4-8,0-4 0,-4 0 0,4 0 8,4-4-8,1 0 0,-1-4-10,1-4 10,4-4 0,-5-4 0,1-4-8,4 0 8,-5-4 0,1-4 0,-1-4 0,-4-4 0,5-4 0,-1-4 0,-4 0-10,0-4 10,0-4-23,0 0 0,0-4 0,0 1 0,5-5-116,-1-4-23,-4 0-5,5 0-975</inkml:trace>
  <inkml:trace contextRef="#ctx0" brushRef="#br0" timeOffset="660.2987">1313-217 2782,'0'0'61,"0"0"13,0 0 2,0 8 3,-4 0-63,-1 8-16,5 0 0,-4 4 0,-1 0 69,1 0 11,-1 8 3,1 0 0,-1 0-42,1 8-8,-1 4-1,1 0-1,4-4-15,0 4-4,0 4 0,0 0 0,0 0 14,0 0 2,4 0 1,1 0 0,4-5-46,4-3-10,1-4-1,-1-4-1,-4 0 16,4-8 3,1-4 1,-1-8 0,10 0-7,-1-8 0,1-4-1,4 0 0,0-8 4,-5-4 1,1-4 0,-1-4 0,-4 0 12,-4 0 0,-1-4 0,1 0 0,-10-3 0,-4 3 0,0 0 0,-4 0 0,-5 0 0,0 4 0,-5 4 0,1 4 0,-5 8 0,-5 0 0,-4-4 0,0 8 0,5 4 0,-1 4 0,5 4 0,0 4 0,0 4 0,0 0 0,0 0 0,5-4-915,4-4-189</inkml:trace>
  <inkml:trace contextRef="#ctx0" brushRef="#br0" timeOffset="1276.1652">2891 283 2023,'0'0'89,"0"0"19,-9-8-86,0 4-22,0 0 0,-9 0 0,0-4 120,-4 4 19,4 4 4,0 0 1,0 0-60,0-4-12,-9 4-3,4 8 0,1 0-37,-1 8-8,5 0-2,-4 4 0,-1 0-7,1 4-2,4 4 0,5 0 0,-10 4-3,14-5-1,0 9 0,5-8 0,-1 0 9,1-4 2,4 0 0,4-4 0,1-4-20,8 0 0,-4 0 0,5-4 0,4-4 19,4 0 6,5-4 2,4-4 0,1-4-58,-1-4-11,5-8-2,5 0-1,4 0-82,4-4-16,-8 0-3</inkml:trace>
  <inkml:trace contextRef="#ctx0" brushRef="#br0" timeOffset="1507.0938">3844 235 2541,'-18'4'112,"18"-4"24,-9 0-108,5 0-28,-5-4 0,0 0 0,0 8 80,4 0 12,-4 8 1,5 4 1,-1 0-22,1 4-5,-1 0-1,1 4 0,4 0-45,0 4-9,0 0-1,0-1-1,0 1-10,4 0 0,-4-4 0,5 4 0,-1 0-40,1-4-1,-5-8 0,4 4 0,1-4-162,-1 0-32</inkml:trace>
  <inkml:trace contextRef="#ctx0" brushRef="#br0" timeOffset="1665.6578">3808-89 2282,'0'0'101,"-9"-4"21,0 8-98,0 0-24,5 0 0,-5 0 0,4 8 45,5-12 4,0 0 1,5 8 0,-1 0-50,5 8-22,0 0 2,5 0-1055</inkml:trace>
  <inkml:trace contextRef="#ctx0" brushRef="#br0" timeOffset="1931.253">4101 534 691,'-14'16'61,"5"-4"-49,5 0-12,-1 0 0,-4 0 375,5 0 72,4-12 14,0 0 3,-9 8-300,9-8-61,0 0-12,0 0-3,9-8-77,0 0-11,0-8-12,0 4 2,4-4 10,1-4 0,-10 0 0,5 0 0,5-4 0,4-3 0,-5-1 0,5 0 0,0 4 26,0-4 7,0-4 2,-4 12 0,-1 4-5,5 4-1,0 0 0,-4 4 0,4 8-5,-5 0-2,-4 4 0,4 0 0,5 4 1,-9 4 0,5 0 0,-5 12 0,0 0-3,0 4-1,-5 0 0,5 0 0,-4 4-34,-1-5-6,1-3-2,-1-4 0,1 0-115,4 0-23,-5-8-5</inkml:trace>
  <inkml:trace contextRef="#ctx0" brushRef="#br0" timeOffset="2662.2329">4690 311 460,'0'0'20,"0"0"5,0 0-25,0-8 0,4 0 0,1-4 0,-1 8 389,5-4 73,0 0 14,0 4 4,5-4-333,-1 0-67,1 4-12,-1 0-4,5 0 0,0 4 0,5 4 0,-1 0 0,5-8-75,-4 4-15,-5 0-3,4 4-1,-4 4 40,-5 4 8,5-4 2,-4 12 0,-5-4 14,0 4 3,-5 0 1,5 0 0,-4 4 1,-1 0 0,1-4 0,-1-1 0,-4 1-17,5 0-3,4-4-1,4 0 0,-4-4-18,0 0 0,0-4 0,5 4 0,-5-4 0,4-4 0,-4-4 0,5 0 0,-1-4-8,5-4 8,-4 0 0,-1-4-9,1 0 9,-1-4 0,1 4 0,-5-8-8,0 0 8,-5 1 0,5-1 0,-9 0 0,0 0 10,0 0-2,-9 4-8,0 4 12,0 0 3,-4 4 0,-1 4 0,1 4 0,-5 4-3,4-4 0,-4 0 0,9 4 0,-4-4-147,4-4-29</inkml:trace>
  <inkml:trace contextRef="#ctx0" brushRef="#br0" timeOffset="2132.0381">4789-181 2646,'-18'32'117,"13"-20"24,5-12-113,-4 8-28,-1 0 0,-4 4 0,5 8 88,4 0 11,-9-4 2,9 8 1,4 4-47,1 0-10,4 8-1,-5 0-1,1-4-27,-1 8-6,5 4-1,-4 0 0,-5 0-9,4 0 0,1-4 0,-1 0 0,-4-9-76,5 1-8,-5 0-2,4-4-807,1 0-162</inkml:trace>
  <inkml:trace contextRef="#ctx0" brushRef="#br0" timeOffset="3422.8237">7226-349 1324,'0'0'118,"-14"-4"-94,5-8-24,0-4 0,-9-4 262,0 0 48,-4 0 10,-1 0 1,-8 0-161,4 4-33,-5-4-7,1 8 0,-1 0-55,1 4-10,4 4-3,-5 4 0,1 0-16,-1 4-4,-4 8-1,1 4 0,8 4-18,-5 8-3,5 12-1,-4 4 0,-1 0-9,10 0 0,4 8 0,-5 8 0,1 4 0,-1 4 0,1 8-11,4 0 11,4-4-17,5 16 1,5-4 1,4-8 0,13-17-7,1 1-2,4-12 0,4-4 0,10-8 0,-1-8-1,5-4 0,5-4 0,-1-8 12,5-4 2,-4-8 1,-1-4 0,5-4 10,0-4 0,4-8-9,-4-4 9,5-4 0,-10-4 0,5 0-9,5-20 9,-5 0 0,-5-3 0,-8-5 0,-1 0 0,-8-4-15,-1-4-2,-8-4-1,-1 0 0,-4 4 40,-9 4 8,0 0 2,-9 8 0,0 4-1,-4 12 0,-1 8 0,-8 8 0,-1 4 7,-4 0 2,0 8 0,-4 4 0,-1 4-20,-4 8-3,0 0-1,9 0 0,5 0-82,4 0-17,4 0-3,5-4-1298</inkml:trace>
  <inkml:trace contextRef="#ctx0" brushRef="#br0" timeOffset="3014.5292">6825-157 2473,'0'0'109,"-4"8"23,4-8-105,0 0-27,0 0 0,0 0 0,0 0 95,-5 8 13,1 4 4,4 0 0,0 0-38,0 8-7,4 4-2,5 8 0,-4 0-52,4 0-13,-5 8 0,5 0 0,-4 0-12,-5-4-6,-5 0-1,1-4 0,-1 0-6,5 0-2,-4-4 0,4-4 0,9-4-171,-5-4-34</inkml:trace>
  <inkml:trace contextRef="#ctx0" brushRef="#br0" timeOffset="9030.1964">1421 2285 1126,'-5'-32'50,"5"32"10,5-4-48,-1-4-12,-4 8 0,5-8 0,-1 0 88,1 0 14,4 0 3,-5 0 1,1 0-7,-5 4-2,0-8 0,4 4 0,-4 4-7,0-4-2,-4 0 0,4-4 0,-5 4-20,1-4-4,-5 0 0,4 4-1,-4-4-14,0 0-2,0 4-1,-4-4 0,-1 0-18,1 4-4,4 0-1,-5 4 0,1-4-23,-5 4 0,5 4 0,-1-4 0,-4 4 16,0 4 0,5-4-1,-5 4 0,0 4-15,0 0 0,4 4-9,1 0 9,-1 0-14,5 8 3,-4 4 1,4-4 0,0 4 2,0 0 0,0 0 0,-5 12 0,5-4 8,5 0-10,-1 0 10,1-4-10,4-4 10,4-4 0,-4 0-9,9 0 9,0-8 0,5 0 0,-1 0 0,1-8 0,4 0 0,0-8 0,0 0 0,4-4 0,-4-8 13,5 0-2,-1-4-1,1 4 0,-5-4 0,-5 0 0,1-8 0,-1 0 0,0 4-10,1 0 12,-1 0-12,-4 0 12,5 0-12,-5 4 0,-5 0 9,1 8-9,4 0 0,-5 4 8,5 0-8,-9 8 0,0 0 0,9 12 9,5-4-9,-5 12 0,4 0 16,-4 0-4,0-4-1,-4 4 0,4 4-11,0 0 10,-5 0-10,5 0 10,-4-4-10,4 0 0,-5 0 0,5 0 0,-4 4-15,4 0-5,-5-8 0,5-4-1,0 0-143,0-4-29,0-4-6</inkml:trace>
  <inkml:trace contextRef="#ctx0" brushRef="#br0" timeOffset="9141.1549">1893 2137 2455,'0'0'54,"0"0"11,0 0 3,0 0 0,0 0-54,0 0-14,0 0 0,14 0 0,-1-4 24,5 0 3,4 0 0,-4 0 0,-4 0-19,-1 0-8,10 0 8,-1 4-8,1-8-18,-1 4-9,1 4-1,-1-4-716,1-4-142</inkml:trace>
  <inkml:trace contextRef="#ctx0" brushRef="#br0" timeOffset="9261.0461">2005 2349 1094,'-4'12'97,"-5"-4"-77,4 0-20,1 0 0,4-8 272,0 0 52,9 8 9,0 0 3,0-4-230,0 4-46,-9-8-8,13 4-3,5-4-24,9 0-5,0-8 0,5 4-1,-1-4-34,5-4-6,0-4-2,-4 0-718,4 0-144</inkml:trace>
  <inkml:trace contextRef="#ctx0" brushRef="#br0" timeOffset="9413.6788">2626 1973 2419,'-5'8'53,"5"-8"11,0 0 3,0 0 1,-9 12-55,5 4-13,-1-4 0,1 0 0,4 4 90,-5 0 15,5 8 3,-4-4 1,4 0-72,0 8-14,0 0-3,4 4-1,1 0-19,4 0 0,-9 0 0,9 4 0,0-8-64,4 0-16,-4 4-3,5-4-1113</inkml:trace>
  <inkml:trace contextRef="#ctx0" brushRef="#br0" timeOffset="9750.6247">3035 2025 1785,'0'0'159,"0"0"-127,0 0-32,0 0 0,0 0 182,-4 8 30,-5-4 7,-5 4 1,1 8-100,-1 4-20,1 0-4,-1 8-1,1 4-50,-1 4-9,10 0-3,-5 4 0,4 4-10,5-4-3,5 4 0,4-4 0,4-4-35,1-4-7,4-4-2,0-4 0,0-4 9,9-4 2,-5-8 0,1 0 0,4-8-6,-5-4-1,5-4 0,0 0 0,0-12 11,0 0 9,-5 0-13,1-4 5,-5 0-3,0-4 0,-5 0 0,1-12 0,-10-12 11,1-4 0,-1 4 0,-4-4 0,-4 4 0,-5 8 12,-5 0-2,5 4-1,-4 4 6,-1 4 1,1 12 0,-5 0 0,0 8 4,-5 8 2,5 8 0,-4 4 0,4 4-22,0 8 0,0 4 0,5 8 0,-1-4-28,5 8-9,0 0-3,5-4-828,4-4-165</inkml:trace>
  <inkml:trace contextRef="#ctx0" brushRef="#br0" timeOffset="10104.0882">3790 1845 1555,'0'0'68,"-9"0"16,-4 4-68,4 0-16,-4 0 0,-1 0 0,-4 0 296,0 4 56,-4 4 12,-5 4 1,4-4-239,-4 12-48,0 4-10,5 4-1,-5 0-54,4 0-13,5 0 0,5 4 0,4 4 0,0 0 0,9 0 0,4 0 0,5-12 0,5 4 0,-1-4 0,10 0 0,-1-8 0,5 0 0,0-8 0,5 0 0,4-4-9,-5-8-5,1 4-1,-1-4 0,-4 0 5,0-4 1,0-8 0,0-4 0,-5 0 9,1-8-8,4-4 8,-9-4-8,-5 4 8,-4-4 0,5-8 0,-10-4 8,1-4 0,-5 0 0,0 4 0,-5 0 0,-4 4 10,5 8 2,-10 8 1,1 0 0,-1 8 2,-4 0 0,0 8 0,-4 0 0,4 8-10,0 4-1,0 0-1,0 8 0,0 0-37,9 0-7,-5 0-2,5 4 0,5-4-160,0 4-32,8 4-6</inkml:trace>
  <inkml:trace contextRef="#ctx0" brushRef="#br0" timeOffset="10433.0849">4344 1825 1440,'0'0'128,"-5"0"-103,1 0-25,-1-4 0,-4 0 302,5 0 55,-10 4 11,5 4 3,-4 4-214,-1-4-42,-4 4-9,5 0-2,-10 4-62,10 4-13,-5 4-2,4 4-1,5 4-15,0 0-3,0 0-8,0 8 12,5 0-12,-1-4 0,5 4 0,5 0 0,-1-4 0,5 0 0,0 4 0,9-8-10,5-4-3,-1 0-1,1-4 0,8-8 0,-4-8-11,5-4-3,3-4 0,-3 0 0,-1-4 12,5 0 3,-4-8 0,-1 0 0,-4-4 13,5 0-9,-5-4 9,-5-8-8,-4-4 8,0-12 8,-13 4-8,4 0 11,-5 4 6,-8 0 2,-1 8 0,-8 0 0,-1 4 7,1 4 2,-1 8 0,-4 4 0,0 4-5,0 0-1,0 4 0,0 4 0,0 0-93,0 4-18,5 4-4,-1 0-1285</inkml:trace>
  <inkml:trace contextRef="#ctx0" brushRef="#br0" timeOffset="10909.9839">5162 2097 2062,'0'0'92,"4"-16"18,-4 16-88,0 0-22,9-4 0,0 0 0,-9 4 108,9 0 16,-4 0 4,4 4 1,4 0-53,1 0-12,-5 0-1,4 0-1,1-4-41,4 4-8,0-8-1,4 4-1,5-8-11,-4 0-16,-5 4 4,0-4 1,0 0-136,4 0-27,1 0-6</inkml:trace>
  <inkml:trace contextRef="#ctx0" brushRef="#br0" timeOffset="11506.6218">5751 1761 806,'0'0'72,"0"0"-58,0 0-14,0 0 0,0 0 356,4-4 69,1-4 14,4 0 2,0 4-312,4-4-62,1 0-13,4 0-2,0 0-26,4 0-5,5 4-1,-4 0 0,-1 4-9,1 0-3,-1 0 0,1 0 0,-5 4 2,-5 0 0,1-4 0,-5 8 0,-5-4 2,-4 4 1,0 0 0,0 0 0,-4 0-1,-5 4 0,0 0 0,-5 0 0,1 4-12,-1 0 11,1 0-11,4 4 10,0 0-2,0 0-8,0 0 12,0 0-4,9-4-8,0 0 0,4 0 0,1 0 0,4-4-9,0 0-1,0-4 0,4-4 0,5 4 10,-4 0-13,4 0 5,0 0 8,0 0-8,0 0 8,-5 4 0,1-4 0,-1 4 0,-8-4 0,-1 8 0,-4-4 0,-4 0 27,-1 4 3,-8 0 1,-1 4 0,-4-4 8,-4 0 1,-1 4 1,1 0 0,-5 0-8,0-4-1,0-8-1,0 8 0,4-4-21,1 0-10,-1-4 10,5 4-10,0-8-20,5-4-9,-1 4-3,5-8 0,5 4-145,4 0-30,0-16-5</inkml:trace>
  <inkml:trace contextRef="#ctx0" brushRef="#br0" timeOffset="11669.7991">6569 1749 2602,'-9'16'116,"9"-16"23,-9 4-111,0 4-28,0 0 0,-4 0 0,-1 4 111,-4-4 17,5 4 3,-5 0 1,-5 4-58,5 0-11,5 0-3,-1 4 0,5-4-40,0 4-9,9 0-2,0 4 0,0 0-9,9 4-9,0 0 9,0-4-13,5-4-6,4-4-1,0 8 0,4-8 0,-4-4 2,5 4 0,4 0 0,-5-8 0,5-4 6,0-12 0,0 4 1,5-4 0,4-4 0,-9-8 0,4 0 0,-9-8 0,-4 4 11,-4-4 9,-1-4-1,-4 0-8,0 0 0,-4 0 0,-10-4-15,5 4 5,0 4 18,0 0 3,-9 4 1,-4 4 0,-5 0 11,-5 8 2,1 0 1,-5 8 0,5 4-9,-5 4-1,4 4-1,1 0 0,4 4-33,0 4-6,0-4-2,4 8 0,5 0-181,0 0-36</inkml:trace>
  <inkml:trace contextRef="#ctx0" brushRef="#br0" timeOffset="11990.4213">7176 1697 1728,'0'0'153,"-9"4"-122,5 0-31,-5 0 0,4 0 262,-4-4 46,0 4 10,0 0 2,-4 4-205,4 0-41,-9 4-8,4 8-2,1 0-10,-1 4-2,1 4-1,8 4 0,1-4-41,4 4-10,4 4 0,5 0 0,0-8 0,5 4 0,4-4-12,4 0 12,1-8-18,8 4 4,-4-4 1,5-4 0,4-8-15,0-8-4,0 4 0,9-8 0,-10-4 32,1-4 0,-4-4 0,-1-4 0,-8-4 0,4 0 0,-5-4 13,1-4-4,-10-4 0,-4 0 0,-4 4 0,-5-4 0,-5 0 11,-8 4 1,-10 0 1,5 8 0,0 0 2,0 4 0,-9 8 0,0 0 0,0 8-24,-4 0-10,4 4 1,0 0-975,5 0-194</inkml:trace>
  <inkml:trace contextRef="#ctx0" brushRef="#br0" timeOffset="12531.6637">1983 3464 2581,'0'-24'56,"-5"8"12,5 16 3,0 0 2,0 0-58,0 0-15,5-12 0,-5 12 0,0 0 54,9-8 8,4 4 2,-4 4 0,0 0-40,5 0-8,8 4-2,1-4 0,-1 0-14,5-4-15,0 0 3,0 4 1,-4 0-167,-1 4-34,-8 0-6</inkml:trace>
  <inkml:trace contextRef="#ctx0" brushRef="#br0" timeOffset="12672.2368">2023 3768 2235,'0'0'49,"0"0"11,0 0 1,0 0 2,0 0-51,0 0-12,0 0 0,9 4 0,0 0 0,5-4-18,4 0 4,4 0 1,1 0 25,4-4 6,4 0 1,1 0-1011</inkml:trace>
  <inkml:trace contextRef="#ctx0" brushRef="#br0" timeOffset="12981.8684">2653 3464 2444,'0'0'54,"0"0"11,0 0 3,0 0 0,0 0-55,0 0-13,0 12 0,0-12 0,13 8 48,-4 0 8,5 0 0,4 0 1,0-8-45,9-4-12,0 0 0,0-4 0,4 0 32,5 4 4,-4-8 0,-5 0 1,4 4-25,-8 0-12,4 4 10,-5-4-10,1 0 16,-5 4-2,-5 0-1,-4 4 0,-9 0 11,9 8 1,-4 4 1,4 4 0,-9-4 13,0 8 2,0 0 1,-5 12 0,1-4-10,-5 0-1,0 8-1,-5 0 0,1 4-15,4-4-3,-5 4-1,5-4 0,0-4-11,0-4 0,-4 0 0,8 0 0,1 0-25,-1-8-4,1 0-1,4-4 0,0-4-209,0-12-41</inkml:trace>
  <inkml:trace contextRef="#ctx0" brushRef="#br0" timeOffset="13322.1636">3633 3520 1440,'0'0'128,"0"0"-103,0 0-25,0 0 0,-13 0 302,-5 0 55,0 0 11,0 4 3,0 8-223,0 0-44,0 8-8,0 0-3,4 8-74,1 0-19,4 0 0,0 4 0,9 0 0,4 4 0,1-4 0,-1 0 0,10-4 0,-1 0 0,1-4 0,4-4 0,0 0 0,9-8 0,-5 4 0,5-8 0,5-8 11,-5 0-2,4-8 0,5-4 0,-5-4-9,1 4-12,4-8 2,-5 0 1,1-4 9,-5 0 0,0-4 0,-5-4 0,-4-4 0,-4 0 0,-1 0 0,-8 0 0,-10 4 0,1 4 0,-1-4 0,-8 0 0,-1 8 33,-4 4 9,0 0 2,-4 8 0,-1 0-24,1 4-4,-1 4 0,5 0-1,-4 8-15,-1 0-18,5 0 4,0 12 1,5-4-75,0 8-16,4 8-2,0 0-1,9 0-127,0 4-26</inkml:trace>
  <inkml:trace contextRef="#ctx0" brushRef="#br0" timeOffset="13656.3449">4379 3452 1958,'-9'4'174,"0"0"-139,-4-4-35,0 4 0,-5 0 213,0 0 36,-5 4 7,5-4 2,0 4-157,0 4-31,0-4-6,5 8-2,-1 0-22,1 0-4,-1 0 0,5 8-1,9-4-35,0 0 0,0 4 0,5 0 0,-1-8-26,10 8-6,-1-4 0,5 0-1,0-8 45,5 4 10,4-4 2,4-4 0,1-4-24,3-4 0,1-4 0,5-4-8,-5 4 8,4-8 0,-4 0 0,5 0 0,-5-8 0,-5 0 0,1 0 0,-5 0 0,4-8 0,-13 4 0,-4-4 0,-5 4 0,-9 8 13,0-8-1,-9-4-1,0 0 0,-5 4 16,-4 4 3,0 4 1,-4 0 0,-1 4 8,1 4 1,4 0 1,0 4 0,-5 4-41,5 0-12,0 0-1,0 4 0,0 4-181,0 0-36</inkml:trace>
  <inkml:trace contextRef="#ctx0" brushRef="#br0" timeOffset="97610.3857">-1983 5019 864,'0'0'76,"0"0"-60,0 0-16,0 0 0,0 0 141,0 0 26,0 0 5,9-8 0,5 4-61,-5-4-13,4 0-2,5 0-1,0 0-21,5 0-4,-1 0-1,1 4 0,4 0-30,4 0-7,-4-4 0,0 8-1,-4-4-9,-1 0-2,9 8 0,-8 0 0,-5 4-11,-5-4-9,10 4 12,-10 0-12,1 0 16,-10 0-3,-8 4-1,4 0 0,0 4-12,-5 4-12,-13 0 3,0 4 0,5-8-3,-1 4 0,-8-4 0,-1 0 0,5 0-4,1 0 0,-1 4-1,4-8 0,1 4 17,4-4 0,0 0 0,4 4 0,1-9 12,-1 5 7,5-12 1,0 0 0,9 12-20,0 4 0,5-4 0,4-4 0,0 4-20,4 0 3,0 0 0,1 4 0,4-8 29,0 4 5,-5 0 2,1 4 0,-10-4-31,1 0-5,-1 4-2,-8-4 0,-10 0 50,1 4 9,4-4 3,-5 0 0,-8 0 0,-1 4 0,1 0 0,-1 0 0,1-4-1,-5 4 0,-5 0 0,1-4 0,-1 4-42,5-4 0,-8-4-13,3 0 3,1 0 10,-1-4 0,1 0 8,-1 0-8,-4-8 0,9 0-15,5-8 3,-1 0-761,5-4-152</inkml:trace>
  <inkml:trace contextRef="#ctx0" brushRef="#br0" timeOffset="97944.7894">-1052 5027 2649,'-14'0'58,"1"0"12,4 8 2,0 0 4,-4 4-61,-10 0-15,-4 0 0,5 0 0,8 8 58,-13 0 9,-13 4 1,8 0 1,14 4-23,0-4-5,-9 4-1,0 3 0,5 1-28,4 4-12,18 0 11,-5 0-11,-4 0 17,14 4-2,13-4-1,0 0 0,-9-4-30,9 0-7,0-4-1,9-8 0,4-4 12,1-4 1,-1-8 1,10-4 0,-1-8 2,-4-8 0,-4 0 0,-1-8 0,0 0-12,1-4-1,-1-8-1,-8 4 0,-14-4 38,4-4 8,5-4 2,-4 0 0,-14 0-10,4 4-3,1-3 0,-1-1 0,-8 4 3,4-4 0,-14 12 0,10-4 0,-1 8-7,-4 4-1,-9 8 0,5 8 0,-1 4-8,1 4 0,-10 0 0,1 12 8,-1 0-41,1 4-9,13 8-2,-13 0 0,-1 4-116,14-4-23,9 8-5</inkml:trace>
  <inkml:trace contextRef="#ctx0" brushRef="#br0" timeOffset="98274.7184">-553 5151 2419,'0'0'53,"0"-8"11,5-4 3,-1 4 1,-4-4-55,0 4-13,-4 0 0,4 8 0,0-8 96,-5 0 16,-8 4 3,8 0 1,5 4-39,-9 8-7,-18 4-2,9 4 0,5 4-48,-5 4-9,-5 0-3,10 8 0,-1 0-8,1 4 0,-1 3 0,-4 1 0,-4 4 0,13-4 8,13 0-8,1 0 8,4-4-8,0 0 0,4-8-10,5-4 10,14-4-13,-5-4 3,-9-8 1,13-4 0,10-8 1,-5-4 0,0-12 0,-5 0 0,0-8 8,1-4 0,4-4 0,-14 0 0,-4-8 0,-4 4 0,-1 0 0,1 0 0,-14-4 12,4 5 4,-4-1 0,-4 0 1,4 4 10,-9 4 1,0 0 1,-5 8 0,10 4-5,-5 0-2,-9 4 0,0 4 0,4 12-22,-4-4 0,-4 0 0,-1 4 0,-3 4-152,8 4-28,4 0-5</inkml:trace>
  <inkml:trace contextRef="#ctx0" brushRef="#br0" timeOffset="99016.0327">670 5223 1695,'0'0'75,"0"0"16,0 0-73,0 0-18,0 0 0,-4-4 0,4 4 132,-5-8 24,-8 4 4,-1 4 0,1 0-57,-5 0-12,0 0-3,-5 8 0,5 0-34,0 0-7,-4 8-2,4-4 0,0 4-18,0 3-4,0 5-1,0 4 0,4 0-10,1 0-3,-1 4 0,5 0 0,-4 4-9,8-4 0,5 4 9,0-4-9,5 0 0,-1-4 0,10-4 0,-1-4-8,5 0 8,5-8-13,-1-4 5,5-4 8,5 0-16,-1-12 5,-4-8 1,5-4 0,-1 0-87,1-12-18,-1 0-3,1-12-1008</inkml:trace>
  <inkml:trace contextRef="#ctx0" brushRef="#br0" timeOffset="99488.8203">967 4927 1324,'-9'-16'59,"9"16"12,0 0-57,0 0-14,-5-12 0,1 8 0,-1 4 252,1 0 47,-1 0 9,-4 8 3,5 0-186,-1 4-37,1 12-7,-1 8-1,1 4-40,4 8-8,-9-4-2,4 12 0,1-4-10,-1 4-3,1-1 0,-1 1 0,1 0-9,-5-8-8,4 4 12,5-8-12,0 0 8,0-8-8,0-4 0,5-8 0,-5 0 0,9-8 0,-5-8-10,5-4 10,0-4-25,5-4 2,-5-8 1,4-8 0,1 0 2,-5-4 0,4-4 0,1 4 0,-1-4 11,1 4 9,4-4-12,-5 4 12,1 0 0,-1 0 0,1 4 0,-1 8 0,-4 4 16,5 4 0,-5 4 0,0 0 0,0 4 4,0 8 0,0 0 1,0 4 0,-5 4-7,5 4-2,-4 0 0,4 4 0,-5 0-12,1 4 0,-1-4 0,5 0 0,-4-4-21,4 0-7,0-4-2,-5 4 0,1-4-55,4-4-11,-5-4-3,5-4 0,-9-4-133,0 0-26,9 0-6,0-8 0,5-4 141,-5 4 29,0 0 6,0 0 0,0-8 38,-1-4 7,-3 0 2,-5 0 0,0 4 220,0 0 44,0 0 9,4 0 1,1 0-50,-5 8-11,0-4-1,4 4-1,-4 8-62,0 0-13,0 0-3,0 0 0,0 0-60,9 8-13,-4 4-3,4 4 0,-5 4 8,5 4 0,-4 4 1,-1 4 0,1 0-36,-5 0-7,4 0-2,1 0-848,-1-4-169</inkml:trace>
  <inkml:trace contextRef="#ctx0" brushRef="#br0" timeOffset="99666.9944">1547 4831 2703,'-18'-4'120,"18"4"24,-9 4-115,0-4-29,0 4 0,9-4 0,0 0 56,0 0 6,0 0 1,0 0 0,4 16-39,1 0-8,-1 8-2,1-4 0,4-8-58,0 0-11,0 4-2,0-4-1,0 0-206,0 0-42</inkml:trace>
  <inkml:trace contextRef="#ctx0" brushRef="#br0" timeOffset="99852.2007">1709 4823 1555,'0'0'138,"0"0"-110,0 0-28,0 0 0,0 0 205,0 0 36,0 12 7,-5 0 2,1 4-112,4 0-22,0 8-5,-5 4-1,5 12-45,0 0-9,-4 4-1,-1 4-1,5 0-20,-4 0-4,4 0-1,0 3 0,0-3-17,0 0-3,0 4-1,0 0 0,0-8-8,0-4 0,4-4 0,5 0 0,-9-8-125,5-4-21,4-8-4,0 0-1109</inkml:trace>
  <inkml:trace contextRef="#ctx0" brushRef="#br0" timeOffset="100230.9773">2239 5251 2592,'-13'0'115,"13"0"23,-9-4-110,-5 4-28,1-4 0,-5 4 0,4-4 103,-4 4 15,-4 4 3,4 0 1,-5 0-80,10 0-16,-1 4-3,1 4-1,-1 3 0,-4 1 0,5 4 0,-1 8 0,1 0-22,4 4-8,4 4 0,-4-4 0,1 8-11,3-4-1,5 4-1,5-4 0,3-8 8,-3 0 1,4-12 1,4 0 0,10-8 23,-5-8 5,-5-4 1,5-4 0,9-8-66,-4-8-12,4-12-4,0 0 0,0 4 54,-5-4 10,1-8 0,-1-4 0,1 0 0,-10 0-12,5 0 0,-4 1 1,-1-5 11,-4 4 0,-4 0 8,4 4-8,-5 0 41,-4 12 4,0 4 1,5 12 0,-5 0 18,0 4 3,-5 4 1,5 8 0,-4 12-16,-1 4-2,-4 12-1,5 8 0,-1 4-36,1 8-13,-5 0 9,4 4-9,1 8 0,-1-9 0,5-3 0,0 0 0,5 0-72,-1-8-16,5-8-3,0 4-880,5-12-176</inkml:trace>
  <inkml:trace contextRef="#ctx0" brushRef="#br0" timeOffset="100844.4647">3278 5286 403,'0'0'36,"0"0"-36,0 0 0,0 0 0,0 0 467,0 0 86,0 0 18,13-4 3,1-3-421,4-1-84,9-4-17,0-4-3,9-4 13,-5 4 2,5 0 1,5 0 0,-1-4-40,-4 4-8,-4 4-1,-1 0-1,-4 0 7,-4 8 2,-1 0 0,-4 0 0,-5 4 0,-4 4 1,-9-4 0,5 16 0,-1 4-25,-4 4 0,-4 0 0,-1 8 0,1 0 0,-1 0 0,-4-1 0,5 1 0,0 0 24,-1 0 0,1 0 0,-1-8 0,5-8-140,-4 4-29,4 0-6,0-8-1117</inkml:trace>
  <inkml:trace contextRef="#ctx0" brushRef="#br0" timeOffset="100577.678">3426 4783 2880,'0'0'64,"0"0"12,0 0 4,0 0 0,0 12-64,-4 0-16,-1 4 0,5 4 0,0 4 84,0 8 15,0 4 2,0 8 1,-4-4-61,4 8-12,4 0-2,-4 4-1,0 0-26,0-4-11,-4-1 1,4 1 0,-5-8-61,1 0-12,4-4-2,0-4-1,0 0-131,-5-8-27</inkml:trace>
  <inkml:trace contextRef="#ctx0" brushRef="#br0" timeOffset="100994.8023">3768 4991 2595,'0'0'57,"0"-8"12,-5 4 3,5-4 0,-4-4-57,4 4-15,0 8 0,0 0 0,4-12 24,5 4 1,5-4 1,-1 4 0,5 0-37,5 4-7,-1-4-2,10 0 0,-1 4-195,-4 0-39,36 4-8,-18 0-2</inkml:trace>
  <inkml:trace contextRef="#ctx0" brushRef="#br0" timeOffset="101161.9165">4231 4895 172,'0'0'16,"0"0"-16,0 0 0,-4 12 0,-1 0 400,-4 4 76,5-4 16,-10 0 4,1 4-244,-1 0-48,1 4-9,-1-4-3,1 4-102,-1 4-21,-4 0-4,5 4-1,-5-4 0,0 8 0,4-4 0,5 4 0,-4-4-51,8 3-13,1-3 0,8 0 0,1-4 0,4 0 0,4-4 0,1-4 0,4-4-8,0 0-2,9-12 0,0-4 0,4-4-86,5-8-16,0-4-4,5 0-724,-10-8-144</inkml:trace>
  <inkml:trace contextRef="#ctx0" brushRef="#br0" timeOffset="101726.5226">4667 4695 2383,'0'-20'52,"0"20"12,0-8 1,0 8 2,-9-8-54,5 0-13,4 8 0,0 0 0,0 0 113,-9 0 20,4 4 4,-4 8 1,5 4-70,-5 4-13,0 8-3,4 8-1,-4 4-31,5 4-5,-5 4-2,0 8 0,4-8-13,1 0 0,-1 0 0,-4 0 0,9 0 17,-4-8 1,-1 3 0,-4-7 0,5-4-29,-1 0-5,1 0-2,-1-4 0,1-4 28,-1-8 6,5-4 0,0 0 1,0-12-43,0 0-9,0 0-1,14-8-1,-5-8-24,9-4-5,-5-8-1,5 0 0,5-8 39,-5 0 8,4-4 2,5 1 0,-4-1-4,-1 4-1,-4-8 0,5 4 0,-5 4 23,0 4 0,0 4 0,-5 4 0,1 8 0,-10 0 0,-4 8 0,0 8 0,0 0 47,0 0 13,-4 12 4,-10 4 0,-4 4-24,0 8-5,0 0-1,-4 0 0,-1 0-19,1 4-4,4 0-1,4 0 0,-4 0 8,9-4 2,5 3 0,-1-3 0,5 0-32,5-8-7,4 0-1,4-4 0,10-4 20,-5-4-12,4 0 12,1-4-10,-1-4 28,5-8 6,0-4 0,-4-4 1,4 0-51,0-8-10,0 0-3,-5 0 0,5 1 23,-9-1 4,0-4 0,0 0 1,-5 0 11,1 4-8,-5 0 8,-5 4-8,-4 4 16,5 0 3,-5 4 1,-5 4 0,-4 0 22,0 8 5,0 0 1,0 8 0,-4 0-10,-5 8-2,4 0 0,-4 8 0,5 0-17,0 4-11,-1 0 12,5 0-12,5 4 8,-1-5-8,5 1 0,5 0 0,-1 0 0,5-8 0,5 0 0,-1 0 0,5-8 0,0 0-11,0-8 11,4 0-10,1-8-74,-1-8-16,1-4-2,4-4-786,4-8-156</inkml:trace>
  <inkml:trace contextRef="#ctx0" brushRef="#br0" timeOffset="101900.8342">5620 4623 748,'-4'-4'67,"4"0"-54,-5-4-13,-4 8 0,0 0 420,0 4 82,-4 0 16,4 8 3,0 4-327,-4 4-66,-5 8-12,4 8-4,10-4-51,-1 8-10,-4 8-3,5 0 0,-5 4-29,9-4-7,-5 4 0,1-4-1,-5-8-11,9 4-11,4-4 3,1 0 0,4-5-68,-5 1-14,1-8-2,-1 4-1,1-8-189,-1 0-38,-8 8-7,4-32-1</inkml:trace>
  <inkml:trace contextRef="#ctx0" brushRef="#br0" timeOffset="102174.2404">5432 5131 2880,'0'0'64,"-9"-4"12,4-4 4,-4 0 0,5 0-64,-5 0-16,4 0 0,1-4 0,-1 4 54,10-4 8,-1 4 2,5 0 0,5-8-52,4 4-12,4 0 0,5-4 0,9 4 0,5 0 0,-6 4 0,6-4 0,-5 4 0,0-4 0,-9 8 0,0 0 0,-5 4 0,1 0-18,-10 0 4,1 4 1,-1 4 13,1 0 0,-10 8 0,5 0 0,-4 0 12,4 4-4,-5 4 0,5-4-8,-4 4 16,-1-4-4,-4 4-1,5 0 0,-1-4 20,1 0 4,-10 0 1,1 0 0,4-4 7,-9 4 1,0-4 1,0-1 0,0 1-13,-5 0-4,-4-4 0,5 0 0,-5 0-28,0-4 8,0 0-8,0-4 0,4-4-121,-4-4-27,0 0-6</inkml:trace>
  <inkml:trace contextRef="#ctx0" brushRef="#br0" timeOffset="102733.2013">7383 4783 748,'-27'-12'33,"18"12"7,-4 4-32,-1-4-8,-4 0 0,5 4 0,-5 0 439,0 4 85,0 4 18,4-4 3,-8 4-361,4 0-73,-5 0-15,1 4-2,4 4-40,0 0-8,0 0-2,4-4 0,5 4-5,0 0-2,5 0 0,8 0 0,1-4-62,4 0-13,0 0-2,4 4-1,1-4 22,-1-4 5,1 4 1,-5 0 0,0 0 13,-5-4 0,-4 4 0,0-4-9,-4 0 9,-5 0 9,-5 0-1,1 4-8,-1-8 13,-4 0-4,0-1-1,-4 1 0,-5 0-8,4-4 0,1 0 0,-5 0 8,4-4-26,5-4-6,0 4 0,5-8-1,4 4-52,-5-4-11,10-3-1,-1-1-1,10-4-163,-1-4-33</inkml:trace>
  <inkml:trace contextRef="#ctx0" brushRef="#br0" timeOffset="102925.8444">7536 4803 1612,'0'0'144,"-5"12"-116,1 0-28,-5 0 0,-5 0 242,5 8 42,-13 0 9,4 0 2,0 8-147,0 0-30,-5-4-6,5 4 0,5-4-55,0 0-10,8 0-3,1 0 0,4 0-33,4 0-11,1-8 0,4 0 0,8 0 0,1-4 0,5-4 0,4-4 0,0-4 0,-5 0-9,-4-4 9,0-4-8,0-4 8,5-4-8,-5 0 8,0-4-8,-5 0 8,1-4 0,-10 0-9,1 0 9,-1-4-12,-4 0 1,0 0 1,-4 4 0,-1 4-13,-4 4-2,-9 4-1,5 4 0,-5 8-122,9 0-24,-5 8-4</inkml:trace>
  <inkml:trace contextRef="#ctx0" brushRef="#br0" timeOffset="103145.6617">7905 4447 3031,'0'0'67,"0"0"13,0 0 4,0 0 0,0 0-67,0 0-17,0 0 0,-5 12 0,5 0 60,0 4 8,0 4 1,0 8 1,0 0-43,0 8-9,0 0-2,0 8 0,-4 0-16,4-4 0,0 4 0,4 0 0,-4-4 0,0 0 0,5-4 0,-1-4 0,-4 0-160,5 4-36,4-8-8,0-4 0</inkml:trace>
  <inkml:trace contextRef="#ctx0" brushRef="#br0" timeOffset="103517.3164">8570 4707 2664,'-9'-8'118,"5"0"24,-1 0-114,-4 0-28,-4-4 0,-1 4 0,-4 4 120,0-4 19,0 8 3,-4 0 1,4 0-81,-5 8-16,1 0-3,-1 4-1,-4 8-42,0 0 0,9 4 0,0 4 0,0 0 0,5 4 10,-1-4-10,5 8 10,0-4-22,0-4-4,9 4 0,0-4-1,0-8 27,5 0 6,-1-4 0,5-4 1,9 0-65,5-8-12,4-8-4,4-4 0,-8-4 52,4-4 12,4-8 0,1-4 0,-1-4 0,-4-4 0,-4-4 0,-1-8 0,5 4-10,-9-4 1,-5 4 0,5-4 0,-4 4 9,-5 0 12,0 0-2,0 4-1,-5 4-9,1 8 0,-1 0 0,-4 12 0,0 0 60,-4 12 11,4 4 1,0 0 1,-5 8-14,1 8-3,-5 8-1,4 4 0,-4 12-55,0 0-16,0 0-1,0 8 0,5 4 17,-1-4 0,1 8-8,4-4 8,4 0 12,1-4 5,-1-4 2,5 0 0,9-8-244,-4-4-49,17 12-10,-8-20-1</inkml:trace>
  <inkml:trace contextRef="#ctx0" brushRef="#br0" timeOffset="103992.8089">10292 4615 1900,'-36'-12'84,"23"8"18,-10-4-82,1 0-20,-1 4 0,-8 0 0,-1 4 246,1 4 45,-5 4 9,0 4 1,0 4-211,0 4-42,0 0-9,0 4-2,0 4-25,4 4-4,1 0-8,9-4 11,4 0-3,0 0-8,0 0 12,4 0-4,10 0-8,4-8-16,-5 0 4,5-4 1,9 0 11,5-4 0,-1-4-9,1-4 9,4-4 0,4-8 0,5 0 0,0-4 0,0-8 0,0 4 0,0-8 0,0-4 0,-5 0 0,1 4 0,-5 0 0,0 4 8,0-8 8,-5 8 0,-4 4 1,0 0 0,0 4 7,-4 4 0,-5 8 1,0 0 0,0 0-4,0 0-1,0 0 0,-5 16 0,1 4-20,-1 4-10,5-4 1,0 8 0,5-4-95,-1 0-18,1 4-4,4-4-1,-5 0-173,5-4-36</inkml:trace>
  <inkml:trace contextRef="#ctx0" brushRef="#br0" timeOffset="104624.5002">10220 4979 1036,'0'0'92,"0"0"-73,0 0-19,0 0 0,0 0 324,0 0 60,0 0 13,0 0 3,0-8-207,0-4-41,0-4-8,5 4-1,8-8-66,-4 4-13,5-8-2,-5 4-1,0 0-44,4-4-9,1 0-8,4 0 12,4 0-12,-4 0 0,5 4 9,3 0-9,-8 0 0,0 8 9,-4 4-9,-5 4 0,-9 4 16,0 0-3,0 0-1,9 16 0,-5 0 0,-4 8-1,0-4 0,0 8 0,0-4-11,0 4 0,5 0 0,-1 0 0,1-4-62,8 4-11,-4-8-3,5 4 0,4-8-106,4 0-22,-4-4-4,9-4 0,-4-4-66,-5 0-13,4-8-2,1 0-1,-5-8 96,4 0 19,1-4 4,-1-4 1,-4 0 190,5 0 37,-1-4 8,-4-4 2,5 0 164,-5-4 33,0 0 6,-5 4 2,1 0-45,-5 0-9,-5 4-2,1 0 0,-5 0-48,0 4-9,-5 4-3,-4 0 0,0 8-69,0 4-15,-9-4-2,0 8-1,-4 8-40,4 0-8,-5 4-1,1 4-1,4 4-19,-9 4 10,4 4-10,1 4 8,4 4-8,0 0 0,4 0 0,1 4-11,8-4 11,1-4 0,4 0 8,4-4-8,1-8-9,8 0-7,1-8 0,-1-4-1,1-4 1,4-4 1,4-4 0,1-8 0,-1-4 0,1-4 0,4-4 0,0-8 0,-5-4 2,5 0 0,0-4 0,0-8 0,0 4 13,0-4-11,-5-4 11,5 0-10,-4-4 10,-5 0 0,4 0 0,-8 0 0,-1 4 19,1 4 2,-5 8 1,-5 8 0,-4 4 16,0 12 3,0 0 1,-4 12 0,4 4-14,-9 12-4,-5 12 0,5 12 0,-4 4-16,-1 12-8,1 8 0,-1 4 8,5 4-8,0 4 0,5-4 0,4 4 0,4-4 0,5 0-12,5-4 4,4-4 8,-5-4-140,1 0-20,4-12-4</inkml:trace>
  <inkml:trace contextRef="#ctx0" brushRef="#br0" timeOffset="105396.1748">382 6605 2073,'-13'4'184,"8"0"-147,-8-4-29,4 8-8,4 8 116,1-4 23,4-12 4,0 0 1,0 0-120,0 0-24,13 0 0,5 4-10,5-4 50,-1 0 11,10 0 1,4 0 1,9-4-5,0 0-2,4 0 0,10 0 0,-10-4-26,5 0-4,-5 0-2,1 0 0,-10-4-14,1 8 8,-10-4-8,1 4 0,-14 4 8,-5 0-8,-13 0 0,0 0 0,0 12 29,0 4 0,-13 4 0,-1 4 0,-8 4 10,-5 4 1,-5 0 1,-4 8 0,-4 0-9,4-4-1,0 4-1,0 0 0,5-4-30,4 4 0,0-4 0,4-4 0,5 0 0,0 0 0,9-4 0,5-4 0,-1-4-108,10-4-28,-1-4-6,10 0-766,4-4-154</inkml:trace>
  <inkml:trace contextRef="#ctx0" brushRef="#br0" timeOffset="105516.9171">1443 6613 2649,'0'0'117,"-9"8"25,-4 0-114,-1 0-28,1 4 0,-5 4 0,0 4 57,-4 0 6,-1 8 1,-4 0 0,-4 4 0,4 4 0,4-4 0,1 4 0,4-4-21,4 0-4,5 4-1,5-4 0,-1-4-10,10 4-1,4-4-1,0-8 0,4 4-45,10-8-9,-1-4-1,5-4-1,0 0-3,0-8-1,5-4 0,3-4 0,1-8 34,5-8 20,-10 0-2,10-4-1,-14-4-17,0-4 0,0 0-13,-9 0 5,-5-4 8,1 0 0,-10 0 0,-4 0 0,0 0 0,-13 8 9,4 0-1,-14 4-8,1 4 16,-1 4-3,-4 8-1,0 0 0,-4 0-12,4 8 0,4 4 8,1 8-8,-5 4-101,4 4-23,10 4-5,0 4-747,-1 4-150</inkml:trace>
  <inkml:trace contextRef="#ctx0" brushRef="#br0" timeOffset="105822.4157">2014 6701 2880,'-27'8'64,"14"-4"12,-5 0 4,4 0 0,-3-4-64,-1 0-16,-5 4 0,5 4 0,0 4 24,-4 4 1,4-4 1,-5 12 0,5 0-2,5 8-1,-1-4 0,5 4 0,5 4-7,4 0 0,0 0-1,4 0 0,5-8-32,5 0-7,4-4 0,4-4-1,5 0 9,5-8 3,-1-4 0,5-4 0,-9-4-11,9-4-1,0-8-1,0 0 0,-5-8 26,1 0 0,-5 0 0,-5-8 0,1 0 46,-10-4 14,1-4 4,-10 0 0,1-4-40,-10 4-7,1 8-1,-10 0-1,1 0 25,-5 8 4,-9 0 2,0 8 0,4 0-7,-4 4-2,-4 8 0,-1-4 0,5 4-65,9-4-12,0 4-4,10 0-956,-1 0-191</inkml:trace>
  <inkml:trace contextRef="#ctx0" brushRef="#br0" timeOffset="106356.3006">3467 7009 2178,'-14'-12'96,"5"4"20,-4 0-92,-1 0-24,5 0 0,-4 0 0,4-8 109,-5 4 18,-4 4 3,0 0 1,-4 4-40,-1-4-8,5 4-2,0 4 0,-4-4-27,4 8-6,0 0 0,0 4-1,4 4-47,-4 4-21,5-4 1,-5 4 1,9 8 19,-4-4-10,4 0 10,0-4-8,9 0 8,-5 0-12,5-4 12,0 0-12,0-12 3,0 0 0,0 0 0,14 8 0,-1-8-14,1-4-2,4-4-1,-1 0 0,1-8 35,5 0 7,-1-4 2,1 0 0,-1 0-29,1 4-5,-1-4-2,1 8 0,-1-4 18,-8 12 0,-10 0 0,5 0 0,5 4 14,-14 0 6,0 0 2,9 8 0,0 4-35,0 0-7,-9 4-2,4 0 0,10-4-34,-5 0-6,4-4-2,5 0 0,5-4-108,4 0-21,0-4-5</inkml:trace>
  <inkml:trace contextRef="#ctx0" brushRef="#br0" timeOffset="106734.1193">4083 6821 806,'4'-20'36,"-4"20"7,0 0-35,0 0-8,-4-12 0,-1 0 0,-4 0 412,-4 4 80,-5 0 16,0 0 3,-5 4-328,1 0-66,-1 4-13,1 0-2,-5 0-45,0 4-9,4 4-1,-8 0-1,8 8-30,-4 0-7,1 8-1,3 4 0,1-4-8,-1 8 0,5 0 0,0 4-11,9-8 11,0 4-12,9-4 12,0 0-12,5 0-9,-1-8-3,10 0 0,4-8 0,0 0 5,4-8 1,5-4 0,0-4 0,0-4 7,4-8 2,-4-4 0,5-8 0,-1 0-3,-4-8 0,0-4 0,-4-4 0,4-4-4,0 4-2,-9-4 0,0-4 0,-9 4 26,4-4 6,1 4 1,-5-4 0,-5 4-24,5 1-5,-4-1-1,-5 4 0,0 4 63,4 4 12,1 12 2,-5 4 1,-5 4-19,1 8-4,4 8-1,0 0 0,4 8-11,-8 12-1,-1 4-1,-4 16 0,5 4-18,-1 4-8,-4 4 0,5 3 8,-5 1-8,4 4 0,1-4 0,4 4 0,-5-8-56,1 0-8,8 0 0,1-4-1,-1-8-83,1-4-17,4-8-3,0-4-1046</inkml:trace>
  <inkml:trace contextRef="#ctx0" brushRef="#br0" timeOffset="106956.0684">4308 6737 288,'0'-8'25,"0"0"-25,0 8 0,0 0 0,-5-8 506,5 8 96,0 0 19,0 8 4,0-4-395,-4 8-79,4-4-16,-5 4-3,5 4-66,-4 8-13,4 0-2,4 0-1,1 0-27,-1 0-6,1 4-1,4 0 0,0-8-8,0 0-8,9 0 12,-5-4-12,0-4 12,1 0-12,4-4 12,0-8-12,-5 0 13,5-4-4,0-8-1,-4 0 0,-1-8-8,1-4 0,-1 0 9,5 0-9,5-4-45,-5-4-14,0-4-2,-5 4-1,-4-4-101,5 4-20,-1 0-4,-4 0-1007</inkml:trace>
  <inkml:trace contextRef="#ctx0" brushRef="#br0" timeOffset="107122.38">4811 6346 518,'0'0'46,"0"0"-37,0 0-9,0 0 0,0 0 416,0 0 82,0 0 16,0 0 3,0 0-303,0 12-61,0 8-12,-4 0-2,-1 8-60,5 8-12,-4-1-3,4 5 0,-5-4-51,1 4-13,4-4 0,0 8 0,4-8 36,1 4 4,-5 0 0,0-4 1,4-4-41,1-4 0,-10 0-11,10-4 3,4-4-123,0-4-24,4-8-5,-4 0-1114</inkml:trace>
  <inkml:trace contextRef="#ctx0" brushRef="#br0" timeOffset="107461.0171">5049 6869 2847,'0'0'126,"0"0"26,0 0-121,0 0-31,0-4 0,0 4 0,5-8 82,-1 0 10,-4 8 3,9-8 0,0 0-53,5-4-10,4-4-3,0 0 0,4 0-29,5 0-16,9-8 1,5-4-953,4 4-190</inkml:trace>
  <inkml:trace contextRef="#ctx0" brushRef="#br0" timeOffset="107316.3503">5130 6362 1900,'0'-16'169,"0"8"-135,0 0-34,5 0 0,-5 8 236,0 0 41,0 0 8,0 0 2,0 0-141,0 0-28,-5 12-6,1 4 0,-1 4-69,5 4-14,-4 8-2,4 4-1,0-1-18,0 5-8,-5-4 8,5 12-8,0-4 0,5-4 0,-5 8-9,4-8 9,1 0-44,-5 0-1,0-4-1,4 0 0,-4-8-139,5-4-28,-1 0-6,-4 0-1</inkml:trace>
  <inkml:trace contextRef="#ctx1" brushRef="#br0">9568 9227,'0'0,"0"0,9-304</inkml:trace>
  <inkml:trace contextRef="#ctx0" brushRef="#br0" timeOffset="108234.9355">6156 6569 2372,'0'0'105,"0"0"22,4 4-102,0-4-25,1 0 0,4-4 0,-5-4 53,5 0 6,5 0 1,4-4 0,4 4-7,1-4-1,4 0 0,4 0 0,-4 5-18,5-5-4,-1 4-1,-4 0 0,5 0 28,-5 4 6,-5 4 1,1 0 0,-1 4-52,-4 4-12,-9 0 0,5 4 0,-5-1 0,0 1 0,-5 8 0,-4 0 0,0 4 34,-4 0 4,4 4 1,-5-4 0,1 0-39,-1 4 0,1-4 0,-5 0 0,4-8-136,1 4-21,4 0-5,-5-8-1114</inkml:trace>
  <inkml:trace contextRef="#ctx0" brushRef="#br0" timeOffset="107849.7936">6344 6086 1728,'0'0'153,"0"0"-122,0 0-31,0 0 0,0 0 211,-4 8 36,-1 8 7,1 0 2,-1-4-95,5 8-18,-4 8-4,4 4-1,-5 0-75,5 4-15,0 4-4,5 4 0,-5 0-28,4 0-7,-4 3-1,0 1 0,0-4-8,5 0 0,-5 0-10,4-8 10,-4-8-103,5 0-14,-5 0-3,4 0-790,1 0-158</inkml:trace>
  <inkml:trace contextRef="#ctx0" brushRef="#br0" timeOffset="108240.6282">6565 6022 2311,'0'0'102,"0"0"22,-5 4-100,-4 4-24,5-4 0,-1 4 0,5-8 16,0 0-1,5 12-1,4 4 0,4 4-101,10-4-20,4 0-4</inkml:trace>
  <inkml:trace contextRef="#ctx0" brushRef="#br0" timeOffset="108460.4713">7181 6362 1555,'-23'28'138,"10"-20"-110,-1 0-28,-4 4 0,-4-4 196,-5 4 35,4 0 6,-8 4 2,4 3-99,0 1-19,0 0-4,4 0-1,5 0-46,5 0-10,8 0-1,1 0-1,-1 4-45,1 0-13,4-4 0,9 0 8,0-4-8,0-4-15,0 0 4,9 0 1,0 0-4,4 0-1,1-4 0,4-4 0,0-8-34,0 0-7,4 0-2,1-8 0,4-8-183,0 0-37,27-32-7,-18 8-2</inkml:trace>
  <inkml:trace contextRef="#ctx0" brushRef="#br0" timeOffset="109043.1817">7608 6034 2649,'-5'-4'58,"-4"0"12,0 0 2,0 0 4,5 0-61,4 4-15,0 0 0,0 0 0,-9 8 87,4 8 14,-4 4 3,5 0 1,-5 4-71,4 4-14,5 4-4,-4 4 0,4 4-16,0 0 0,-5 4 8,1 0-8,4 0 8,0 4-8,-5-5 9,5 1-9,-4-4 0,-1-4 0,5-4 0,-4 4-10,-1-8 2,5 0 0,0 0 0,-4-8 0,4-4-26,0-4-5,0-12-1,0 0 0,0 0-28,13 0-5,5-4-2,-4-4 0,-10-8 9,10-4 2,4 0 0,0-8 0,0 0 39,4 0 8,1 0 1,-1 0 1,1-4 15,-1 0 0,1 0-10,-5 4 10,4 5 0,-4-1 0,0 8 0,-4 0 0,-5 4 0,4 4 0,-13 8 9,0 0-9,0 0 14,0 0-2,-4 12 0,-5 0 0,0-4 4,-5 4 0,-4 0 0,0 0 0,-4 0 8,-1 3 3,5-3 0,0 4 0,0 0-4,5 0-1,-5-4 0,9 4 0,0-4-22,0 0 0,4 4 0,5-4 0,5-4 0,4 4 0,-5-4 0,10 0 0,-1 0-8,10-4-7,-1 0-1,1-4 0,-1 0 4,5-4 0,5-4 0,-1 0 0,-4-4-4,0-4 0,5 0 0,-5-4 0,4 0 8,-4 0 8,-5 4-13,1-4 5,-1-4 8,-4 9 0,-4-5 0,-5 4 0,4 0 25,-8 0 1,-1 4 0,-4 4 0,-4 0 31,-1 0 7,-8 4 0,-1 4 1,-4 4-14,0 4-3,0 4-1,0 0 0,0 0-23,0 8-4,-4 0 0,4-4-1,5-1-3,4 1-1,0 0 0,4 8 0,1 0-15,-1 0 0,5-4 0,0 0 0,0-4 0,9 0 0,5 0 0,-5-4-10,9-4 10,-1-4 12,6 0-2,4-8-1,4-4-142,-4-4-29,0-4-6,0-4-1045</inkml:trace>
  <inkml:trace contextRef="#ctx0" brushRef="#br0" timeOffset="109608.6816">8345 6478 1785,'-18'-12'159,"14"4"-127,-5 4-32,0 0 0,4 0 300,5 4 55,0 0 10,0 0 3,0 0-266,5-8-53,4 0-10,4 0-3,5-4-20,0 0-5,9 0-1,5 0 0,-1-4-10,-4 8-16,5 0 4,-1 0 1,1-8-90,-1 4-19,-4 0-3,4-4-1,1 4 17,-1-8 3,-4 4 1,-4 4 0,-10-4 34,1 8 6,-5 0 2,-9 8 0,0 0 97,0 0 20,0 0 4,0 0 1,-9 0 3,4 4 0,-4 0 0,5 8 0,-1 0-2,1 4 0,-1 8 0,5-4 0,0 8-51,5-4-11,4 4 0,-5 0 0,10-4 0,-5 0 0,4 0 0,1-4 10,4 3-10,0-3 0,0 0-10,-5-4 10,1 4 16,-1-4 10,-4 0 2,0 0 0,-9 4 10,0-8 2,-9 4 1,5-4 0,-10 0 70,1 4 13,-5 0 4,0-4 0,-5 0-108,5-4-20,0 0 0,5-4-13,4-4 13,-5 0 8,1 0 0,-1-4-8,5-4-180,0 0-44,0-8-8</inkml:trace>
  <inkml:trace contextRef="#ctx0" brushRef="#br0" timeOffset="109231.5396">8548 5906 1555,'-14'-24'138,"10"20"-110,4 0-28,-5 0 0,-4 0 280,5 4 50,-5 0 10,4 0 3,5 0-199,-9 16-39,0 0-8,5 8-1,-5 4-38,0 4-7,0 4-2,0 8 0,4 0-29,1 0-7,4 8-1,-5-4 0,5 0-12,0-4 0,5-4 0,-5 0 0,4 0-16,1-1-7,4-11-1,-5 0 0,5 0-154,-4-4-31,-5-4-7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4:17:01.8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80">
        <inkml:traceFormat>
          <inkml:channel name="X" type="integer" max="2736" units="cm"/>
          <inkml:channel name="Y" type="integer" max="1824" units="cm"/>
        </inkml:traceFormat>
        <inkml:channelProperties>
          <inkml:channelProperty channel="X" name="resolution" value="105.23077" units="1/cm"/>
          <inkml:channelProperty channel="Y" name="resolution" value="105.43353" units="1/cm"/>
        </inkml:channelProperties>
      </inkml:inkSource>
      <inkml:timestamp xml:id="ts1" timeString="2021-06-23T04:17:45.548"/>
    </inkml:context>
  </inkml:definitions>
  <inkml:trace contextRef="#ctx0" brushRef="#br0">188 0 172,'0'0'16,"0"0"-16,0 0 0,0 0 0,0 0 272,0 0 52,0 0 11,0 0 1,0 0-157,0 0-32,0 0-7,0 0 0,0 0-45,0 0-9,0 0-2,0 0 0,0 0-49,0 0-11,0 0-1,11 15-1,-11-15 3,5 14 1,1 5 0,-1 0 0,-10 1-8,5 4-2,-6 0 0,1 0 0,0 0-3,-1 4-1,-10 11 0,5-10 0,6-1-4,-6 1-8,0 0 11,0 0-11,1 5 8,-1-1-8,5-4 0,-10 0 0,-6 0 8,12-1-8,-7-4 0,7 5 0,4-5-11,1 0-9,-1 0-1,6 0-1,-10-5 22,10 1 0,10-1 0,-10-5 0,0 1 0,6-1 0,-1 1 0,1-6 0,4 1 0,12-5 0,-6 4 0,11 6 0,-10-11 0,4 1 0,1 5 0,10-5 0,-16-10 0,6 5 10,5-5-1,0 5 0,0 0-9,0 0-12,0-5 2,5-4 1,1-6-174,-1 6-34,28-20-7,-12 0-2</inkml:trace>
  <inkml:trace contextRef="#ctx0" brushRef="#br0" timeOffset="381.4622">572 629 1728,'0'0'76,"-6"10"16,6-10-73,0 0-19,0 0 0,0 0 0,0 0 24,0 0 2,0 0 0,6 9 0,-6-9 21,21 0 4,-4-4 1,10-6 0,-6-4-4,6-1-1,0-4 0,6-5 0,-1-5-14,6 5-2,-27-5-1,10 1 0,1-1-17,-6 5-3,-5 0-1,0 5 0,-1-6-9,-4 1 10,-1 10-10,-5 0 10,-5-1 2,-6 6 0,-5-1 0,5 5 0,-5 0-1,5 5 0,-11 5 0,1 0 0,-1 9-3,-5 1-8,0 4 12,11 10-4,-11 0-8,5 0-9,6 4 9,0 1-13,5-5 30,-5 4 7,5 1 0,0 4 1,11-9-11,-10 5-2,-1-6-1,11 1 0,0 5 2,0-10 1,5-5 0,11 0 0,-16-4-14,17-1 0,4 1 0,-5-6 0,11-4 0,0 0 0,11-5 0,0-5 0,0-5-41,-11-4-2,5-1 0,6-9 0,11 0-105,-12 0-20,-10-9-5,11 4-443,-11-5-89</inkml:trace>
  <inkml:trace contextRef="#ctx0" brushRef="#br0" timeOffset="739.3828">966 778 2188,'-5'5'195,"5"0"-156,-17-5-31,12 4-8,-6-4 85,6 0 16,5-4 3,0 4 1,0 0-65,16-5-14,6-5-2,-12-4-1,23-1 15,-6-4 3,11 0 1,0 0 0,-1 0-32,12-5-10,-6-5 0,0 0 0,1 5-28,4-5-13,1-4-3,10-1-761,-5 0-153</inkml:trace>
  <inkml:trace contextRef="#ctx0" brushRef="#br0" timeOffset="558.4829">1274 115 1969,'0'0'43,"0"-9"9,0 4 1,0 5 3,0 0-44,0 0-12,-11 0 0,6 0 0,-6 0 100,6 5 17,-1 4 4,-5 6 1,11-1-62,-10 5-13,10 5-3,-6 5 0,1 5-24,-1-1-4,1 1-2,5 9 0,-5 5-14,-1-4 8,6-1-8,-11 0 0,6 0 0,5-4 0,-5-1 0,5 0 0,0-9-29,0 0-6,0 0-1,0-5 0,0-5-144,0 0-30</inkml:trace>
  <inkml:trace contextRef="#ctx0" brushRef="#br0" timeOffset="1175.9866">2781 452 1724,'0'0'76,"-11"-10"16,6 0-73,-6 1-19,-5-1 0,0 1 0,0-1 102,-1 5 17,-10 0 3,-5 1 1,0-1-32,5 5-7,0 5 0,0-1-1,-6 1-26,6 10-5,-5-1 0,-1 10-1,1 5-41,5-5-10,5 5 0,-5-1 0,6 1 19,4 5 1,1-10 1,5 5 0,1-1-13,-1-4-8,0-4 8,11 4-8,0-5 0,0-5 0,0-14 0,5 15 0,6-6 0,0-9-8,5 0 8,0-5-8,1-9-9,10 0-2,5-6 0,-10-4 0,10-4 31,6 4 5,0-5 2,-6 0 0,-10 0-19,5 0 0,-6 1 8,1 13-8,0 1 0,-6-1 0,0 11 0,-16 4 0,16 0 25,0 9-1,-16-9-1,17 10 0,-1 14 11,0-5 2,-11 5 1,6 0 0,0 0-24,0 0-5,0-5 0,-1 5-8,1-5-9,-5 1-9,4-6-2</inkml:trace>
  <inkml:trace contextRef="#ctx0" brushRef="#br0" timeOffset="1768.2841">4434 0 1094,'0'0'97,"0"0"-77,-5 0-20,-6-9 0,11 9 247,-5-5 45,-6-5 10,11 10 2,-5-5-141,5 5-28,0 0-6,-11 5-1,0 5-48,-5-1-11,10 6-1,-5 9-1,-5 0-44,11 9-9,-1 1-2,1 4 0,-11 6-21,10-1-5,1 0-1,5 5 0,-5 0 15,-6 0 0,5 0 0,-4 0 0,15-5 0,-5 5 0,-5-9 0,-1-1 0,6-4 0,6-1 0,-6-9 0,10 5 0,1-9 0,0-6 0,11-4 0,-6-1 0,0-9 8,6-5 4,-1 1 0,6-11 1,-5 1-13,0-6-15,-1-4 3,1 0 1,-6-9 3,0 4 0,0-5 0,-5 1 0,0-1 8,-11 1 0,0 4 0,-5 0 0,-6 5 0,-5 10 0,-6 4 8,0 5-8,1 5 0,-1 0-10,1 0 1,-1 0 0,-11 10-26,12-1-5,5 1 0,-1 4-1,1 1-139,5-1-28,-5-4-6</inkml:trace>
  <inkml:trace contextRef="#ctx0" brushRef="#br0" timeOffset="2041.3788">4375 605 1346,'22'-14'60,"-22"14"12,16 0-58,5-5-14,6 5 0,-5 0 0,0 0 132,-1 0 23,12 5 5,-6-5 0,0-5-69,-6 0-15,1-4-2,10-1-1,1 0-9,-6-4-3,-6-5 0,6 4 0,6 1 5,-6-5 1,-17-5 0,1 5 0,11-5-67,-6-5 0,-5-5-8,-6 10-1,-10-5 9,5 0 9,0 5-1,-5 0-8,-17 5 20,0 5-2,17-1-1,-6 6 0,-5 9-25,0 5-6,-1 4-1,1 6 0,0 4 56,-6 5 11,1 5 3,5 4 0,-1 1-37,1 0-7,0-1-2,5 6 0,6-1-9,-1 5 0,6-9 0,0-5 0,0-1 29,6 1 4,10-10 1,0 5 0,0-9-34,11-6 0,11 6 0,5-15 0,1 0-76,-1-15-16,6-4-4,10-10-1139</inkml:trace>
  <inkml:trace contextRef="#ctx0" brushRef="#br0" timeOffset="2994.87">6017 610 1695,'27'-14'37,"-27"14"8,-11-5 2,6-10 1,5 1-39,5 0-9,1-6 0,-1-4 0,-16 0 95,17 5 17,5-5 3,-1 5 1,1-10-25,5 0-5,1 0-1,4-4 0,1-1-5,-1 5 0,-4-4-1,10-1 0,5 5-39,0 1-8,-15-1-2,10 5 0,5 5-14,-10 4-4,-17 6 0,11 4 0,6 5 2,-6 0 0,0 9 0,-5 6 0,-16 4 5,5 5 1,11 5 0,-6 4 0,-10 6-5,-1 4-1,1-5 0,5 10 0,0 1-14,-6-1 9,-4-5-9,4 5 8,6 0-8,-5-5 0,-6 0 0,-5-9 0,16-1-8,-6-9-1,6 0 0,-10-4 0,4-11-10,6-9-1,0 0-1,0 0 0,0 0-46,0-9-9,16-11-1,-5-4-1,0 0 51,-6 0 11,12 5 1,4-5 1,12 5-2,-12 0-1,-5 0 0,1 4 0,10 1 38,-11 4 8,-16 10 2,11-9 0,-1-1-54,7 5-10,-7-4-3,-10 9 0,0 0 36,0 0 0,22 0 0,-22 0 9,0 0-9,0 0 0,22 4 0,5 1 0,-6-5 0,-5 0 0,1-5 0,4-4 0,6 4 0,-5-9 0,-11-1 0,0 1 0,10-1 8,-10 1-8,-6 0 0,1-1 8,-6 1 16,5-5 2,-5 9 1,-5 0 0,-11-4-27,10 9 0,1 10-14,-11 0 5,-11-1 33,5 6 8,6 9 0,-1 5 1,1 0-4,-11 15-1,0-1 0,11 1 0,27 4-13,-11-5-3,-11-4-1,6 4 0,15 1 29,-4-11 5,-1 1 2,6 0 0,0-10-47,10 1 0,1-11 0,0 1 0,5-5-17,0-10-3,11 0-1,-1-9 0,-4-1-158,5-4-31</inkml:trace>
  <inkml:trace contextRef="#ctx0" brushRef="#br0" timeOffset="2415.5847">6352-101 1497,'-27'0'133,"22"0"-106,-6-4-27,11 4 0,0 0 180,0 0 32,-11 0 5,6 9 2,5-9-64,-6 15-13,-5-1-2,1 5-1,4 10-66,6 0-13,-5 14-2,-1 0-1,-4 5-30,4 5-7,6 0 0,0 0-1,-11 0-11,6 4-8,5-9 9,0 10-9,0-15 0,-5 0 0,-1 0 0,12-4-10,-1-1-32,0 1-6,-15-11-2,10-4 0,10 1-165,-10-11-33,-5-4-6</inkml:trace>
  <inkml:trace contextRef="#ctx0" brushRef="#br0" timeOffset="3339.7985">8000 519 921,'0'0'82,"0"0"-66,0 0-16,0 0 0,0 0 244,-6 0 44,-4-5 10,-7 5 2,12 5-104,-11-5-20,0 14-4,-1-4 0,7 4-80,-12 5-15,6 5-3,0-4-1,-6 4-34,11-5-7,-5 5-2,-6 5 0,6-5-20,-6 4-10,12-4 10,4 0-10,-5 1 0,6-1 0,5 0 0,-5 0 0,10-10-12,0 0 0,1 6 1,10-11 0,0-9-127,6-5-26,5-9-4,0-5-606,5-5-121</inkml:trace>
  <inkml:trace contextRef="#ctx0" brushRef="#br0" timeOffset="3600.236">8313 437 1497,'6'5'133,"-6"-5"-106,-6 14-27,1 1 0,-11-1 210,-1 10 37,-4 0 7,5 5 2,-6-5-112,6 5-21,-1 0-5,1-1-1,-5-4-56,10 0-11,5 0-2,1 0-1,0-4-34,5-1-13,5-5 11,6 1-11,0-6 24,5 1 0,0-5-1,6-5 0,5 0-47,0-10-10,-6 1-2,6-11 0,0 1 7,-5 0 1,5-10 0,-5 5 0,-6-5 36,0 0 7,0 5 1,-5 0 1,-6 0-27,1 0-6,-1 5 0,-5-5-1,-5 10 32,-1-1 6,-4 1 2,-7 4 0,1 1-37,0 4-7,-11 0-2,5 5 0,6 0 44,0 5 9,0 0 2,0-5 0,5 0-52,0 5-9,11-5-3,0 0-836,0 0-167</inkml:trace>
  <inkml:trace contextRef="#ctx0" brushRef="#br0" timeOffset="3894.627">9053 115 2188,'-21'24'97,"4"-14"20,7 0-93,-7-1-24,7 1 0,4-1 0,-10 1 56,11 0 6,-6 4 2,5 0 0,1 1-20,5-1-4,-5-4-1,10 4 0,0 5-39,1 1 0,5 4 0,-1-5 0,1-5 0,-5 6 0,4-1 0,-4 0 8,5 0 12,-6-9 4,6 4 0,-6-4 0,-5 4-24,6 5 0,-6-4 0,0 4 8,-6-9 37,-5 4 8,1 0 2,-1 1 0,-5 4-19,-6-5-4,0 1-1,6-1 0,-5 1-7,4-6-2,-4 1 0,5-1 0,-1-4-22,7 0-18,-1-5 3,0 0 1,6-10-169,-1 6-33,6-6-8</inkml:trace>
  <inkml:trace contextRef="#ctx0" brushRef="#br0" timeOffset="4063.2061">9275-57 2530,'0'9'56,"0"1"11,0-1 2,-6 1 3,6 4-58,0 1-14,0 4 0,0 5 0,0 0 83,6 5 13,-1 4 4,1 6 0,-1-6-83,6 6-17,-6-1 0,6 5 0,-6-4 26,-5-1 9,6 1 1,-6-1 1,0-4-47,0-1-10,-6-4-1,6 5-1,0-10-174,-5 5-36</inkml:trace>
  <inkml:trace contextRef="#ctx0" brushRef="#br0" timeOffset="4209.0101">9188 514 1267,'0'0'56,"0"0"12,0 0-55,0 0-13,6-5 0,-1-4 0,-5 9 351,11-5 67,5 0 14,0-5 2,6 1-320,0-1-64,5 1-13,0-1-2,5 0-35,0 1 0,1-1 0,5-9-879,-1 0-168</inkml:trace>
  <inkml:trace contextRef="#ctx0" brushRef="#br0" timeOffset="5651.3006">10733 605 1069,'0'0'47,"0"0"10,0 0-45,0 0-12,0 0 0,0-14 0,-5 4 97,0 1 18,-1-1 3,-5 0 1,6 6 7,-6-1 2,0 0 0,1 0 0,-1 10-52,0-5-9,-5-5-3,5 5 0,0 5 6,-5 0 1,5 0 0,0 4 0,-5 1-47,5 4-8,-5 5-3,5-4 0,-5 4-26,5 0-6,0 0-1,1 1 0,4-1 35,1-5 6,-1 5 2,6 1 0,6-1-37,-6-5-7,5 1-2,6-1 0,5-4 23,-5-1 15,5 1-3,0-5 0,1-5-12,4 0-16,1-10 3,-6 1 1,6-1 12,-1 5 0,-4-9 0,4-1 0,-5 1 0,1-5 0,-1-1 0,-5-4 0,-1 5 20,-10 5 6,6-5 2,-1-1 0,-5 6-8,-5-5 0,-1 4-1,-4 1 0,-1 4-4,5 1-1,-4-1 0,-7 1 0,7 9-14,-7-5 8,7 5-8,-7 0 0,1 0 0,5 0 0,0 9 0,1-4 0,-7 0-43,7 0-8,4 9-1,6-4-700,0-10-139</inkml:trace>
  <inkml:trace contextRef="#ctx0" brushRef="#br0" timeOffset="4804.1602">10814 740 288,'0'0'12,"0"0"4,0 0-16,0-10 0,-16 0 0,11 1 0,5-6 312,-6 1 59,1 4 12,0 1 2,-6 4-212,0-5-42,-5 6-9,0-1-2,-1 0-45,1 5-10,-5 0-1,-1 5-1,0 4-16,1 1-3,-1 0-1,0 4 0,12-4-21,-7 4-4,-4 0-1,10 1 0,0-1-17,0 1 10,1 4-10,4-5 8,1 1-8,5-1 0,5 1-10,1-6 10,-1 1-12,6-5 3,5-1 1,0 1 0,6-5 8,-1-5-12,6 1 12,0-11-12,1 6-8,-1-6-1,5 1-1,-5-1 0,-5 1 31,5-1 7,-6 6 0,-5-6 1,6 6-17,-6-1 0,-5 5 0,0 1 0,0-1-10,-11 5-6,0 0 0,0 0-1,0 0 60,0 14 12,0-4 2,0 4 1,0-14-34,-6 15-6,1-6-2,5 6 0,0-6-16,0 1 0,0-5 0,0-5 0,0 0-29,0 0-10,0 0-1,21 4-732,1-8-145</inkml:trace>
  <inkml:trace contextRef="#ctx0" brushRef="#br0" timeOffset="5897.3411">11344 120 1728,'0'0'76,"0"-9"16,-6-6-73,1 1-19,0-1 0,-12 1 0,7 4 171,-7-4 30,-4 4 7,-1 1 0,1-1-90,-1 5-18,-5 5-4,0 5-1,0 0-41,-6 9-8,6 1-2,0 4 0,-5 10-21,0 14-5,-1 0-1,6 15 0,6-10-17,-1 9 0,-10 11 8,10-1-8,11 0 0,0-4 0,1-1 0,-1 0 0,0 6-9,6-6-3,-1-4 0,6-1 0,0-4-26,0-5-6,0-9 0,6 4-1,-1 0-109,6-5-22,-6-4-4</inkml:trace>
  <inkml:trace contextRef="#ctx0" brushRef="#br0" timeOffset="6070.7189">10690 1018 864,'-27'-9'38,"16"4"8,11 5-37,0 0-9,-5 0 0,5 0 0,0 0 399,0 0 77,0 0 16,11-10 4,5-4-361,6-5-72,-6-1-15,11-4-2,5 5-25,11-10-5,6 1 0,5-11-1,0 1-15,11-6 9,-6-4-9,6 5-847,-5 5-174</inkml:trace>
  <inkml:trace contextRef="#ctx0" brushRef="#br0" timeOffset="6603.9469">12613 480 518,'0'0'23,"-16"-4"5,5-1-28,1 0 0,-17 0 0,5-4 0,6-1 376,-1 5 71,1-4 13,-5 4 4,-6-5-285,5 10-57,-5-5-11,5 5-3,-5 5-58,-5 5-12,10 4-2,-5 5-1,6-4-22,5 4-4,-6 5-1,6 0 0,0 0-24,5 0-6,0 0-1,0 0 0,6-5 35,-1 5 8,1-5 0,5 5 1,0-14-21,5 4 0,1-4 0,-6-10-12,11 5 3,-1-5 0,7 0 0,-1-10 0,0 1 9,0-1-12,6-9 12,-1 4-12,-4-4 12,4 5 0,1-5 0,-1 4 0,-4 1 0,-1-1 0,0 6 0,0 4 11,-5 0-11,0 10 0,-11-5-10,11 10 10,-6-1 0,-5 6 0,11-1 0,-11 0 0,5 1 0,1-6 8,-6-9 1,5 15 0,6-6-87,5 1-18,-11-5-3,12 4-993</inkml:trace>
  <inkml:trace contextRef="#ctx0" brushRef="#br0" timeOffset="6979.8442">13062 394 576,'-6'-5'51,"6"-4"-41,0-6-10,0 6 0,-5 4 376,-6-5 72,0 0 16,0 1 2,1 4-285,-1 0-57,-11 0-11,6 5-2,-6 5-53,6 0-10,-5 5-3,-1 4 0,6 1-25,-6 9-4,1 0-2,-1 4 0,0 1-14,-5 5 0,6-1 0,5 1 0,-6-5 0,6 4-12,5-9 12,0 5-10,11-10 1,0 5 0,0-9 0,6-6 0,-6-9-15,21 5-4,1-5 0,5-5 0,-6-9-1,6-5-1,0-5 0,0-5 0,0-5 30,0 1 16,6-6-1,-6-4-1,-6-5-62,1 0-13,0 0-3,-1-5 0,1 5 52,-6 0 12,0 0 0,1 0 0,-7 5 0,1 0 0,-5 4 0,4 6 0,-4 4 28,-6 5 9,0 5 2,0 9 0,0 10 5,0 0 2,0 0 0,0 0 0,-11 10-6,0 9-2,0 10 0,1 0 0,-1 9-25,0 0-5,0 6 0,0-1-8,6 5 9,-6 0-9,6-5 0,-1 0 9,1-4-9,5-1-16,0 1 4,11-6 1,-6-4-115,1-5-23,4 0-5,-4-5-962</inkml:trace>
  <inkml:trace contextRef="#ctx0" brushRef="#br0" timeOffset="7204.5199">13305 370 1785,'0'0'159,"0"0"-127,0 0-32,-6 14 0,6-14 119,-10 20 17,10-1 4,-11 0 1,0 5-47,6-5-10,5 5-1,0 0-1,0 0-52,0 5-10,10-5-3,-4-5 0,10-9-17,-5-1 0,5 6 0,0-6 0,0 1 20,6-5 1,0-5 0,-1 0 0,-5-5-13,6-5-8,0-4 8,-1-5-8,1 0 0,5-5-12,-5-5 2,-1-5 0,-5-4-126,6-1-24,0-4-6,-6-5-534,5 5-108</inkml:trace>
  <inkml:trace contextRef="#ctx0" brushRef="#br0" timeOffset="7348.7979">13899-139 1908,'0'0'84,"0"10"18,-5-1-82,-1 6-20,6 4 0,-5 0 0,-1 0 117,1 5 19,5 5 4,-5 9 1,-1 1-51,1-1-10,-1 5-3,1 1 0,0 4-40,-1 0-8,-5 5-1,6-10-1,5 0-19,0-5-8,0 1 0,0-6 8,0-4-32,5-5-8,1-5 0,-1 1-778,1-11-155</inkml:trace>
  <inkml:trace contextRef="#ctx0" brushRef="#br0" timeOffset="7690.023">14153 490 1728,'0'0'153,"0"0"-122,-5-5-31,5 5 0,0 0 160,0 0 25,0 0 6,0 0 1,10-14-103,7 4-20,4 5-4,1-9-1,5 0-8,0-10-3,0 0 0,11 0 0,5-10-89,0 5-19,11-5-3,-5 1-1146</inkml:trace>
  <inkml:trace contextRef="#ctx0" brushRef="#br0" timeOffset="7547.3439">14320-72 518,'0'0'46,"0"0"-37,0-9-9,0 9 0,0 0 444,0 0 88,0 0 16,0 0 4,-5 14-333,0 0-67,-1 6-14,1 8-2,-6 1-72,6 5-13,-6 4-3,5 5-1,1-4-30,0 4-5,-1 0-2,6 0 0,0-4-10,0-1 0,0 1 0,0-6 0,0 1-32,0-5-3,0-5 0,0 0 0,0-10-157,0 5-31,0-4-6</inkml:trace>
  <inkml:trace contextRef="#ctx0" brushRef="#br0" timeOffset="8063.3445">15271-14 1958,'0'0'87,"0"-10"17,-5 1-83,5-6-21,-6 6 0,6-6 0,-5 6 145,5 4 25,-5-5 5,5 10 1,-6-5-46,6 5-9,0 0-1,0 0-1,-5 5-75,5 10-16,-11 4-2,11 10-1,-5 4 31,-1 1 7,1 4 1,-1 1 0,1 4-52,0-5-12,-1 5 0,1 5 0,-1-9-21,1-1-7,0-4-2,5 0 0,-6-1-106,1-4-20,5-10-5,0-4-699,-6 4-140</inkml:trace>
  <inkml:trace contextRef="#ctx0" brushRef="#br0" timeOffset="8300.6836">15001 336 2127,'0'0'94,"0"0"20,0 0-91,0-5-23,-5-4 0,10-6 0,11 1 69,-5 4 10,0 1 1,11-6 1,-1-4-31,6 5-6,0-1-2,6 6 0,-1-10-16,0 4-3,1 6-1,-1-1 0,1 0-22,-6 1 0,-6 4 0,6 5 0,0 0 44,-10 5 4,4 4 0,-5 6 1,-5-6-27,0 11-6,-6-1 0,1 10-1,-6-5 14,0 4 3,0-4 1,0 5 0,0 0-53,0-5-10,-6 0-2,6-5-1,0 1-100,0-6-20,0 0-4</inkml:trace>
  <inkml:trace contextRef="#ctx0" brushRef="#br0" timeOffset="8434.5636">15520-43 2188,'0'0'97,"0"0"20,0 0-93,0 0-24,0 0 0,0 0 0,0 0 0,0 0 0,0 0 0,0 0 0,21 5-47,1-5-13,5 0-4,5 0-844</inkml:trace>
  <inkml:trace contextRef="#ctx0" brushRef="#br0" timeOffset="8639.7274">16055-9 2419,'-6'0'53,"1"4"11,-6 1 3,0 0 1,0 0-55,-5 4-13,0 1 0,0 0 0,0-1 92,-1 6 15,-4 4 3,4-5 1,7 5-75,-7 1-16,1-1-2,5 10-1,6-1-17,-6-4 0,6 0 0,-1 0 0,1-4 0,5 4 0,5 0 0,1 0 0,-1-5 0,6 0 0,5-4 0,0-1 0,1-4-36,4-1-10,6-4-2,0-5-1,0-5-171,6 0-33</inkml:trace>
  <inkml:trace contextRef="#ctx0" brushRef="#br0" timeOffset="9202.6958">16330-221 748,'0'0'67,"0"0"-54,0 0-13,0 0 0,0 0 300,0 0 58,-5 10 11,-1-1 3,1 11-228,-1-1-46,1 0-9,0 10-1,-1-5-16,1 5-2,5 4-1,-6 1 0,1 0-69,0 4-21,-1-4-1,6-1 0,0 6 22,-5-6 0,5-9 0,0 0 0,0-5 0,0 5 0,0-4 0,0-1 0,0 0 18,0-4 2,0-15 0,0 0 0,0 0-68,0 0-12,16-10-4,-5-4 0,5-1 41,0 1 8,6-6 2,5-4 0,-5-9-31,10 4-5,0 0-2,-5 0 0,0-4 29,-5-1 6,0 5 0,5 1 1,0 4 5,0 4 1,-6 1 0,-5 5 0,-5 4 9,0 1 9,-11 9-1,0 0-8,0 0 45,-11 9 3,0 6 0,1-1 0,-12 0-24,6 6-5,5-1-1,0 5 0,-5-5-2,0 5-1,-6 5 0,1-5 0,4-5 39,7 0 8,4 0 2,-5 1 0,11-6-64,-5 0-20,5-4 0,0-10 0,16 5 20,-5 0-8,5-1 8,-5 1 0,-11-5-11,16-5 11,11 1-10,0-6 10,6 0 16,-1-4 10,0-5 2,6 4 0,0-4-60,0 0-11,-6 0-2,6-5-1,-11 5 32,6-1 14,-6 1-12,-6 5 12,1-5 0,-6 4 0,0 1 0,-5-1 0,-6 1 14,-5 14 7,0 0 2,0 0 0,-10-5 32,4 5 6,-5 0 2,-5 5 0,5 5-22,-5 4-4,0 5-1,0 0 0,0 1-10,-1 8-2,7-4-1,-1 5 0,5-5-7,1 0-2,5-5 0,0 1 0,0-1-14,5 0 0,1 0 0,10 0 0,-5-9-15,0 0 1,5-1 0,5-4 0,1-5-89,0-5-17,5 0-4,10-9-684,-4 0-137</inkml:trace>
  <inkml:trace contextRef="#ctx0" brushRef="#br0" timeOffset="9387.6518">17594-326 2343,'0'-15'104,"-5"6"21,5-1-100,0 0-25,5 6 0,-5 4 0,-5-10 114,5 10 18,0 0 3,0 0 1,0 0-49,-6 24-10,-4 5-1,4 4-1,1 6-45,-1 4-9,-4 5-1,4 10-1,6-1-19,-5 1 8,-1-5-8,1 4 0,5 1-9,-5-5-9,-6-5-2,11-5 0,-6-4-90,6-6-18,6 6-4,-6-11-1118</inkml:trace>
  <inkml:trace contextRef="#ctx0" brushRef="#br0" timeOffset="9566.9462">17470 63 864,'0'0'76,"0"0"-60,-5-5-16,5 5 0,0 0 451,0 0 87,0 0 18,0 0 3,16 0-396,5 0-79,1-5-16,5 0-4,0 0 0,11 1 0,-6-6 0,11 0 0,-5 1-64,11-10-17,-6 4-2,11-9 0,0 0-147,6-5-30,64-38-5,-27 24-2</inkml:trace>
  <inkml:trace contextRef="#ctx0" brushRef="#br0" timeOffset="10620.9075">-114 1609 288,'0'0'25,"0"0"-25,0 0 0,0 0 0,0 0 329,0 0 61,0 0 12,0 0 2,0 0-224,0 0-46,0 0-9,0 0-1,0 0-24,0 0-4,0 0 0,5 14-1,0 1-40,-5 4-8,-5-5-2,5 5 0,0 5-19,-5 5-4,-1 5-1,1 0 0,-1 4-13,-4 0-8,10-4 10,-17 4-10,7-4 8,-1 0-8,11 9 0,-11-10 9,0 1-9,0-5 0,6 0 0,0-1 0,-1 1 0,6 0 0,-5-5 0,10-5 0,1 1 0,-1-6 0,6 0-9,0 1 9,5-6 0,-11-4-12,11 5 12,1-5-10,-1-5-1,0-5 0,6 5 0,-1-10 0,1 1-8,-1-1-1,6-4-1,-16-6-774,16 1-154</inkml:trace>
  <inkml:trace contextRef="#ctx0" brushRef="#br0" timeOffset="10924.26">172 2127 1209,'0'0'53,"0"0"12,0 10-52,-11 4-13,11 1 0,11-6 0,-11-9 216,5 10 40,6 0 8,0-1 1,16 1-173,-16-5-34,16-5-7,-11 0-2,11 0-33,-5-5-6,5 0-2,-6-5 0,12 1 0,-12-10 0,1 4 0,-1-9 0,6 5 8,-16 0 0,5 4 1,-5-4 0,0-5-2,0 0-1,0 10 0,0-5 0,-11-1-3,0 1-1,-6 0 0,1 5 0,5-1 1,-6 6 0,-5-6 0,1 10 0,4 5-2,-15 0 0,4 5 0,1 10 0,-5-6-9,4 6 12,-4 4-12,5 5 12,-11 5-12,5-1 12,0 1-12,6 5 12,11-1-3,-17 1 0,17 0 0,-1-1 0,1 1-9,10-5 0,-5 0 9,6-1-9,-1 1 0,6-5 0,0-5 0,5 1 0,6-6 0,-6 0 0,0-9 0,6 5 0,-1-5-81,6-10-11,0-5-3,0 1-647,6-11-130</inkml:trace>
  <inkml:trace contextRef="#ctx0" brushRef="#br0" timeOffset="11270.8416">728 2123 2649,'0'0'117,"0"0"25,0 0-114,0 0-28,0 0 0,0 0 0,11 9 66,0-4 7,-6 0 2,17-5 0,-6 0-14,11-5-2,-11 0-1,17-4 0,5-1-37,-1-4-7,7-6-2,4 1 0,6 0-45,0 0-10,-10 0-1</inkml:trace>
  <inkml:trace contextRef="#ctx0" brushRef="#br0" timeOffset="11103.8918">890 1657 1497,'0'0'133,"0"0"-106,0 0-27,0 0 0,0 0 197,0 0 35,0 0 6,-5 14 2,5 1-128,-5 4-26,10 0-5,-5 5-1,5 5-40,-5 0-9,0 0-2,0 4 0,0 6-15,-5-6-3,5 1-1,-5 4 0,10-4-10,0 4 0,-10-4 0,10-1 0,-5-4-27,0 0-4,6 0-1,-12-5 0,1 0-102,0-10-21,5 6-4</inkml:trace>
  <inkml:trace contextRef="#ctx0" brushRef="#br0" timeOffset="12423.3934">2754 1839 1324,'0'0'118,"0"0"-94,0-4-24,-11-6 0,6 0 145,0 6 25,-12-6 5,1 0 1,5 1-39,-16 4-7,0 0-2,0 0 0,6 5-51,-1-5-10,1 10-3,-6 5 0,5 4-51,-5 6-13,5 4 0,1 0 0,-1 4 34,-10 6 4,10 4 1,-5 6 0,5-1-15,6-5-4,-5 5 0,4 1 0,7-6-12,4 0-8,-5-4 10,6-5-10,5-5 0,5 0 0,6-5 0,0-4 0,5-1 0,6-4 0,21-1 0,-11-9 0,6-9-15,16-6-9,6-4-1,5-5-1229</inkml:trace>
  <inkml:trace contextRef="#ctx0" brushRef="#br0" timeOffset="12949.9382">4186 1604 1728,'0'0'76,"0"0"16,0 0-73,0 0-19,0 0 0,0 0 0,0 0 140,0-10 25,0 10 5,0 0 1,0 0-44,0 0-9,0 0-2,-11 10 0,0 4-66,0 6-14,1-1-2,4 10-1,-5-1-5,6 6-2,0 4 0,-6 6 0,0-6-42,6 10-8,-1 0-1,1 5-1,5-5 42,0-5 9,0 5 2,0-9 0,11 4-27,-1-10 0,1-4 0,0 0 0,11-10-9,-6 1-1,-5-11 0,5 6 0,5-15-11,1 0-3,-6-5 0,6-10 0,10 1 7,-10-5 1,-1-5 0,-4-5 0,-1 0 16,0 0 0,0-9-8,-10 9 8,-12 0 0,6 0 0,0-4 0,-10 9 0,-12 14 8,6-9-8,-1 0 11,1 9-11,-5 5 0,-1 5 0,-10 0 0,5 5 0,-11 10-13,5 4-7,6 0 0,0 10-1,-5-5-43,10 0-9,12 0-2,-1 0-1065</inkml:trace>
  <inkml:trace contextRef="#ctx0" brushRef="#br0" timeOffset="13232.6194">4559 2156 2113,'0'0'93,"0"0"20,0 15-90,0-15-23,16 9 0,-16-9 0,0 0 80,11 5 12,5-5 3,5-5 0,-4 0-33,4-4-6,6-6-2,-5-4 0,10 0-43,-10-5-11,-6 5 0,11-5 0,5 0 0,-15-5 0,-12 0 0,6 5 0,-6 0 53,1 5 9,-12 0 2,-5 4 0,-5 11-64,0-1-8,0 0-4,0 10-1,-11 0 34,5 4 7,6 6 2,0 9 0,-6 4-10,0 6-1,6-5-1,5 4 0,-5 1-5,5 4-1,6-4 0,0 4 0,5-9-12,5 0 9,0 0-9,6-10 8,5 0-8,6 1 0,0-6 0,5-9-11,5 0-60,6-10-12,16-5-2,-11-9-767,-16-5-152</inkml:trace>
  <inkml:trace contextRef="#ctx0" brushRef="#br0" timeOffset="13606.4202">6514 1671 1605,'-27'-9'71,"22"-1"15,-1-9-69,1 0-17,0-1 0,-1 1 0,-10 5 133,5-1 23,17 1 5,-12 4 1,-5 1-10,1 4-3,10 5 0,0 0 0,0 0-85,-6 10-16,-5-1-4,6 15-1,5 0 2,0 10 1,-11-1 0,0 11 0,11-1-22,-5 5-5,0-5-1,-1 5 0,-5 5-29,6-5-5,0 0-2,-1 5 0,-5-15-21,6 5-4,5-4-1,0-6 0,-11-4-135,6-5-27,-1-4-6,6 4-858</inkml:trace>
  <inkml:trace contextRef="#ctx0" brushRef="#br0" timeOffset="14176.2735">6098 2055 1267,'11'-4'112,"-11"4"-89,0 0-23,0 0 0,11-5 176,-6-5 32,-10 1 5,10-6 2,1 1-84,4-1-17,1-4-3,0-5-1,0 0-48,5 0-10,6 0-1,-1 0-1,-5-5-13,6 0-2,5 1-1,0 4 0,6-5-16,-12 5-3,1 5-1,5 4 0,5-4-14,-10 14 11,-17-4-11,17 13 10,16 1 8,-22 5 2,-16 9 0,0 10 0,0 0-11,0 9-1,0-4-8,-11 4 12,0-4-12,0 9 8,17 0-8,-12 0 0,-15-4 0,10 4 0,6 0 0,-1-9 0,6 4-22,-11-9 2,-5 0 1,16-5 0,11-5-25,-6-4-6,-15-6-1,10-9 0,16 0-10,0-9-3,0-1 0,0-5 0,-16-9-2,11 0-1,11 0 0,-6-4 0,-21 4 31,15 0 7,23 0 1,-17 4 0,-16 1 28,0 0 0,11 0 0,0 9 0,-1 1 9,-10 9 8,0 0 2,22 0 0,5 0 20,-5 9 4,-22-9 1,10 10 0,12 4-15,-6-4-2,1-1-1,-1 1 0,-5-5-26,10 4 0,6-9 8,-11 0-8,1 0 0,4-9 10,-5 4-10,6-5 10,-6-4-10,0-5 8,-5 4-8,5-4 8,-5-5 1,-5 5 0,4 0 0,-4 4 0,-1-4 1,-5 5 0,0-1 0,-5 6 0,-1-1 10,1 1 1,0 4 1,-6 0 0,0 15 15,0-6 3,0 6 1,1 4 0,-7 1-8,7 4-1,-1 10-1,5 4 0,-4 1-16,10-5-3,0 0-1,5-5 0,11 0 24,-5-5 5,5-5 0,0 1 1,6-6-41,0 1 0,5-10 0,0-5-11,0 0-126,5-9-26</inkml:trace>
  <inkml:trace contextRef="#ctx0" brushRef="#br0" timeOffset="14574.5965">8551 1767 921,'0'0'82,"0"0"-66,0 0-16,-11-5 0,-5-4 238,0 4 44,-11 0 9,10 5 1,-4 5-117,-1 0-24,-5 4-5,6 6-1,10 4-31,-11 5-6,-5-5-2,11 10 0,0-5-85,5 0-21,-5 5 0,5 5 0,0-6 0,11 1-20,-5 0 4,-1 0 1,6 4-27,6-9-6,5 5 0,-1-10-1,1-4-54,5-6-10,-5 1-3,11-5-599,-1-5-120</inkml:trace>
  <inkml:trace contextRef="#ctx0" brushRef="#br0" timeOffset="14801.4396">8708 1897 921,'0'0'40,"-6"19"10,6-4-40,-5 4-10,-1-5 0,-5 5 0,6 1 254,0 4 49,-6-5 9,5 0 3,1 0-179,0 5-36,10-5-8,-5 1 0,5-6-59,6 0-11,0-4-2,0 0-1,5-6-19,6 1 0,-1-5 0,6 0-9,6-9 9,-6-1-12,5 0 12,1-4-12,-6-5 12,5 0-13,-10-10 5,5 0 8,-11 5 0,0 5 0,-5 4 0,-6-4 0,1 0 0,-12 5 0,1-6 12,-6 6-4,0 0 34,-5-1 6,0 1 2,-6 4 0,1 1-29,-1-1-5,6 5-2,-11 0 0,5 10 2,-5 0 0,0 5 0,0 4 0,6-4-16,-1 4-16,6 5 3,0-4 1,5-6-90,5-4-18,6-5-3,0 0-937</inkml:trace>
  <inkml:trace contextRef="#ctx0" brushRef="#br0" timeOffset="15059.9711">9183 1676 230,'16'10'20,"-16"-6"-20,0-4 0,0 0 0,-5 15 435,-1-6 82,6-9 17,0 15 3,0-1-373,-5 5-76,5 1-14,-6-1-3,1 0-27,0-4-6,15 9-1,7-5 0,-6 0-8,-1-5-1,7 1-1,-1-1 0,0 1-47,6-1-8,-6 0-3,5 6 0,-4-6 31,-7 0 0,1 1 0,0 4 0,-6-5 31,1 1-1,-6-1 0,0 1 0,-6 4-1,1-10 0,-6 6 0,-5-6 0,-6 1-13,6 0-4,-5 4 0,4-4 0,1-1 7,0-4 1,0-5 0,5 0 0,11 0-68,-11-10-12,6 1-4,5-10-751,-6-1-150</inkml:trace>
  <inkml:trace contextRef="#ctx0" brushRef="#br0" timeOffset="15378.6684">9469 2156 979,'0'0'87,"0"0"-70,6-9-17,-1 4 0,0 0 324,1-5 60,5 1 13,-6-1 3,6 5-251,0-4-49,-1-1-11,1 1-1,0-1-47,5-9-9,0 0-1,6-1-1,0 1-71,5-5-15,5-9-2,11-1-1146</inkml:trace>
  <inkml:trace contextRef="#ctx0" brushRef="#br0" timeOffset="15231.7781">9561 1494 921,'0'0'40,"0"0"10,0 0-40,0 0-10,0 0 0,11 9 0,0 10 373,-1 1 73,-4 4 14,-1 0 4,1 4-311,-1 1-61,-5 5-13,5-1-3,-5 6-42,0-6-9,0 6-1,0-1-1,0 1-14,0-1-9,6 5 12,-1-4-12,-10-6-22,5 1-11,-6-5-3,6 0 0,0-5-197,0-5-40</inkml:trace>
  <inkml:trace contextRef="#ctx0" brushRef="#br0" timeOffset="15794.7371">10760 2007 1386,'17'-4'61,"-12"4"13,6 0-59,-6-15-15,6 6 0,0-6 0,0 6 130,-6-6 23,-21 10 5,16 1 1,11-1-19,-6 5-4,-5-5-1,0 5 0,0 0-24,-11 10-5,0-6-1,1 6 0,10-10-71,-11 14-14,0 6-4,6 4 0,-6-5 23,0-5 4,0 10 1,11-5 0,0-4-44,0 4 0,6-5 0,-1-4 0,6 0-54,-11-10-13,0 0-2,11 9-1,5-9 78,5 0 16,-4-5 4,10 1 0,0-11-12,-6 1-3,6-1 0,0-9 0,-11 0-13,6 0-10,0 5 2,-12 0 0,1 0 8,0 0-8,-11-5 8,5 4-8,-10 1 8,0 10 0,-6-6 0,-5 6 0,-1 4 0,-4 0 16,-6 5-3,5 0 0,1 0-13,-6 5-18,0 0 4,5 4 1,6 1-23,0 4-4,5-9 0,5 9-789,-4-4-158</inkml:trace>
  <inkml:trace contextRef="#ctx0" brushRef="#br0" timeOffset="16173.9784">11122 2329 2836,'-38'-5'126,"22"5"26,5 0-122,1-4-30,-1 4 0,5-10 0,1 5 49,5-4 4,5-1 1,1 0 0,10 1-33,0-6-6,6 1-2,5-10 0,5 0-13,12-10-15,-1-9 3,16 0 1,-5 0-149,11-5-31,0 0-5</inkml:trace>
  <inkml:trace contextRef="#ctx0" brushRef="#br0" timeOffset="16015.8722">11603 1301 2649,'-16'25'117,"16"-25"25,-16 14-114,-1 0-28,-10 6 0,6-1 0,-1 0 52,1 5 5,-6 10 1,5-1 0,0 6-2,1 4-1,-1 5 0,1 0 0,4 5-34,1-1-6,5 1-2,-5 5 0,0 4-13,5-4 0,0 0 0,1-1 0,4 1-33,6-5 0,0-5 0,0 5 0,0-5-106,6 0-21,-1-5-4,0 0-992</inkml:trace>
  <inkml:trace contextRef="#ctx0" brushRef="#br0" timeOffset="16713.4583">13013 1551 1958,'0'0'43,"0"0"9,-11-5 1,6 5 3,-11 0-45,-1 0-11,1-4 0,0 8 0,-6 1 96,6 0 18,-5 0 3,-1 4 1,0 6-86,1 4-18,-6 0-3,0 5-1,11 10 43,-11-5 9,5 4 2,0 1 0,12 0-56,-7-6-8,1 1-8,5 0 8,1 5 0,10-10 0,-6 0 8,6 0-8,6-10 0,-1 5-10,6-9 0,5-1 0,6-9-35,-6 0-7,11-4-2,0-6 0,-6-9-59,6 0-12,0-5-3,0-10-819</inkml:trace>
  <inkml:trace contextRef="#ctx0" brushRef="#br0" timeOffset="17018.8311">13083 1292 1497,'11'0'66,"-5"0"14,-1 0-64,-5 0-16,0 0 0,0 0 0,0 0 157,0 0 28,0 0 6,0 0 1,-5 19-103,-1 0-20,6 10-4,-5 0-1,-6 5-51,6-1-13,-1 6 0,1 4 0,-6 0 0,6 0 0,5-4 0,0 4 0,-6-10 0,1 6 0,5-5 0,0-1 0,0-4 0,0 0 0,0-5 0,0-5 0,5-5 0,1-4 0,-6-10 0,0 0 0,10-5-51,1-4-9,0 4-3,5-10 0,0-4 40,1 0 8,4-5 2,1 0 0,-1 0 13,-4 0-9,-7 5 9,7-1-8,-7-4 8,7 10-8,-1-5 8,-5 4-8,-6 6 23,0 4 5,-5 5 0,0 0 1,0 0 35,0 0 6,0 14 2,6 6 0,-1-1-64,1 5 0,-6 0-14,0 0 2,0 5-84,-6-5-16,6-5-4</inkml:trace>
  <inkml:trace contextRef="#ctx0" brushRef="#br0" timeOffset="17322.979">13526 1383 2419,'-16'-9'53,"5"-6"11,-5 1 3,0-5 1,5 4-55,6 1-13,-1 4 0,6 0 0,0 10 0,0 0 0,6-4 0,4-6 0,7 5-100,4 5-22,17 10-5,0-5-1</inkml:trace>
  <inkml:trace contextRef="#ctx0" brushRef="#br0" timeOffset="17174.1897">13521 1618 2120,'0'0'94,"0"0"19,0 0-90,0 0-23,0 0 0,0 10 0,-5 4 71,5 1 9,-6-1 3,1 5 0,5-4-73,5 4-10,-5 0-11,0 0 3,0 1 8,6-1-13,-6-5 5,5 6 8,-5-6-124,0 0-16,0 1-4</inkml:trace>
  <inkml:trace contextRef="#ctx0" brushRef="#br0" timeOffset="17523.4317">14029 1244 2379,'-22'24'105,"17"-15"23,-1 1-103,-4 4-25,-1 1 0,-6 9 0,12-5 65,-6 5 8,11 0 2,-5 5 0,5-5-60,0 5-15,0 0 0,0-1 0,5 1 0,-5 0 0,0 0 0,0 4 0,0 1 54,0 0 8,-5-6 2,-1 1 0,6 5-103,-5-10-20,5 0-4,-5 0-1,5-10-102,0 1-21,5-1-4,-5-14-1</inkml:trace>
  <inkml:trace contextRef="#ctx0" brushRef="#br0" timeOffset="17920.4686">14499 1537 2250,'0'0'100,"0"0"20,0-10-96,0 1-24,0-1 0,5 0 0,-5 1 93,-5-1 15,5 1 2,0 9 1,0 0-24,0 0-5,-16-15-1,5 15 0,11 0-43,-17 0-9,-4 10-1,5 4-1,-6 1-17,0-1-10,1 10 12,-1 0-12,1 5 0,-1 0-19,0 4 3,1 1 0,5-1-15,-1 1-2,7 0-1,4-5 0,6-5 21,0-5 4,0-5 1,6 1 0,4-6-8,-4-4 0,10-10-1,0 5 0,11-9 1,-5-6 0,5-4 0,0-5 0,0-5-6,-6-5-1,1 6 0,5-6 0,-11 0 23,6-4 0,-6 0 0,0-1 0,-5 1 0,5-1 0,-5-4 0,0 5 0,5-1 0,-10 6 0,-1 4 12,-5-5-4,5 5 30,1 5 6,-6 15 0,0 9 1,0 0 11,0 0 3,0 0 0,-6 19 0,6 5-27,-5 10-4,5 4-2,0 5 0,0 1-18,-5 4-8,5 0 0,-6 4 8,6-4-8,0-4 0,0-1 0,11-10 0,-6 1-110,6-5-24,0 0-5</inkml:trace>
  <inkml:trace contextRef="#ctx0" brushRef="#br0" timeOffset="18539.2308">15687 1681 1324,'0'0'118,"6"-15"-94,4 1-24,-4 0 0,5 4 170,-1 0 30,1-4 5,0 4 2,11 1-104,-1-1-21,1-4-4,10 4-1,-10-4-18,10 4-4,-5 1-1,6 4 0,-6 0 2,0 0 0,0 0 0,-6 10 0,1-5-4,-6 10-1,0 4 0,-5 5 0,0 5-11,-6 0-3,1 5 0,-6 0 0,0 5-17,0-1-4,-6 1-1,6-1 0,-5-4-15,5 0-10,0 0 2,0 0 0,0-10-101,0 0-20,0-4-4,0-15-1104</inkml:trace>
  <inkml:trace contextRef="#ctx0" brushRef="#br0" timeOffset="18293.445">15855 1402 864,'0'-9'76,"0"-6"-60,0-4-16,0 5 0,5-5 305,0 4 59,-5-4 11,6 4 2,-6 15-168,0 0-33,0 0-8,0 0 0,0 0-72,0 0-13,-6 15-3,1 4-1,0 5-22,5 0-4,-6 10-1,-5-1 0,1 6-36,4-1-8,6 1-8,0 4 11,-5-5-11,5-4-12,0 4 2,0 1 1,0-6-84,-6 1-17,6 0-3,0-6-1,0-4-113,-5-4-22</inkml:trace>
  <inkml:trace contextRef="#ctx0" brushRef="#br0" timeOffset="18659.3252">16071 1354 1094,'-22'-19'48,"11"14"11,1 1-47,-1-6-12,0 5 0,6 0 0,5 5 245,0 0 47,0 0 10,0 0 2,10-9-228,7 4-46,4-5-9,1 5-681,10 1-136</inkml:trace>
  <inkml:trace contextRef="#ctx0" brushRef="#br0" timeOffset="18881.6528">16589 1287 1324,'0'0'59,"0"0"12,0 0-57,-5 10-14,-6-1 0,6 1 0,-6 0 276,0-1 52,0 6 10,1-1 2,-1 0-220,-5 6-45,-1-6-9,7 10-2,-7 0-40,7 0-8,-7 0-1,7 5-1,-1-5 2,0 9 0,0-4 0,6 5 0,-1-1 4,1-9 2,5 5 0,0-5 0,0-5-13,0-4-9,5-1 12,6 1-12,0-10 0,11 4 0,-1-4 0,6-5-12,6-10-113,-1 1-23,0-10-4,1-6-636,10 1-127</inkml:trace>
  <inkml:trace contextRef="#ctx0" brushRef="#br0" timeOffset="19493.8364">16989 1181 633,'-5'-9'56,"-1"-6"-44,6 15-12,0 0 0,0 0 356,0 0 68,0 0 15,-5-4 2,5 4-256,-5 0-51,-6 14-10,5 5-3,1 10-54,-6 0-11,0 9-3,6 1 0,-11-1-12,5 1-2,0-1-1,-5 0 0,0 1-10,-1-1-3,12-4 0,-11 4 0,10-9-10,-4 0-3,4 0 0,6-10 0,-5 0-12,5-5 0,0 1 0,0-1 0,0-14 0,0 0 0,-6 15 0,6-15 0,0 0-18,0 0 0,0 0 0,0 0 0,11 0-9,5-10-1,-5-4-1,0-1 0,0-4 5,5-5 2,6 0 0,-1-5 0,1-4 0,0 4 0,5-5 0,0 1 0,5-1-6,-10 0 0,5 6-1,0-1 0,-6 5 1,1 5 0,-6-1 0,0 11 0,-5-1 12,0 10 4,0 0 0,-11 0 0,5 5 12,-5-5 0,0 0 0,-5 14-9,5 1 9,-11-1 8,0 1-8,0-1 11,-5 0-11,5 6 10,-5-1-10,0 0 10,-6 0-10,6 5 0,-6-14 9,6 9-9,0 0 15,0 0-2,0-4 0,10-1 0,-5 1 0,11-6 0,-5 6 0,5-15 0,0 0-13,16 9 0,-5 1-12,5-5 12,-5-1-10,11-4 10,-1 0-8,6-4 8,-5-1-10,-1-5 10,6 1-12,6-6 12,-6 1-22,-6-1 2,12-4 1,-6 0 0,-6 0 0,7 4 0,-1-4 0,0-5 0,-11 5 19,5 0-12,-4 0 12,-7 4-10,-10-4 21,6 5 4,-6 4 1,0-4 0,0 14 19,0 0 4,-11-5 1,0 0 0,0 5-6,1 5-1,-1 4 0,0 1 0,0 9-17,-5-4-3,0 9-1,5-5 0,-5 5 8,5-5 0,5 0 1,1 0 0,-6 1 1,6-6 0,10 0 0,1 1 0,-1-1-22,0-4 0,12-1 0,-1 1 0,0 0 0,6-6 0,-1 1-10,6-5 10,6-5-40,5 5 0,-1-9-1,1-1 0,0 1-130,5-6-25,-10 1-6</inkml:trace>
  <inkml:trace contextRef="#ctx0" brushRef="#br0" timeOffset="19864.4553">17940 1374 2714,'0'0'120,"0"0"25,-5-5-116,5-5-29,0-4 0,0 4 0,5 1 72,0-1 9,6-5 2,0 11 0,11-6-42,-1 5-8,-5-4-1,11-1-1,6 0-31,-1 1 0,1-6 0,10 6 0,-11-6-48,6 6-16,0-6-4,11 6-1252</inkml:trace>
  <inkml:trace contextRef="#ctx0" brushRef="#br0" timeOffset="19695.6827">18167 821 1670,'0'0'74,"0"0"15,0 0-71,0 0-18,0 0 0,0 0 0,0 0 240,-11 10 44,6 0 8,-6 9 3,0 0-176,0 10-35,6 4-8,-6 6 0,0-1-44,0 10-8,6 0-1,0 10-1,-1-10-14,1 0-8,-6 5 10,6-5-10,5-10 0,0 5 0,0-4 0,0-1 0,0-4-80,5-1-10,0 1-2,1-5-767,-1 0-153</inkml:trace>
  <inkml:trace contextRef="#ctx0" brushRef="#br0" timeOffset="27802.9874">3581 4394 1785,'0'0'159,"0"0"-127,0 0-32,0 0 0,0 0 147,0 0 23,0 0 5,0 0 1,11 10-90,-1 4-18,1-4-3,5-6-1,6 1-12,0-5-2,5 0-1,0 0 0,0 0-27,0 0-6,0 0 0,0 0-1,0 0-15,5-5 11,-10 1-11,10-6-852,-5 0-176</inkml:trace>
  <inkml:trace contextRef="#ctx0" brushRef="#br0" timeOffset="27628.6753">3727 4024 1933,'-17'0'85,"12"0"19,5 0-84,0 0-20,-5 0 0,5 0 0,0 0 91,0 0 13,0 0 4,0 15 0,-6-1-14,6 5-2,0 0-1,6 5 0,-1 5-55,-5 0-10,5 5-2,1-1-1,-6 1 14,5 0 3,1-1 1,4 6 0,-10-6-41,0 1-20,6-1 1,-6-4 1,5-10 18,-5 5 0,0 0 0,6-4 0,-6-1-37,0-5-1,0 1 0,0-6 0,0-9-129,0 0-25,0 0-6,0 0-792</inkml:trace>
  <inkml:trace contextRef="#ctx0" brushRef="#br0" timeOffset="30040.4377">4818 3751 1728,'0'0'76,"-6"-5"16,-4 0-73,10-5-19,0 10 0,0 0 0,-11-9 137,11 9 24,0 0 5,0 0 1,0 0-62,0 0-12,0 0-2,0 0-1,0 0-40,-6 9-8,-4 1-2,-1 4 0,11 1-18,-6 4-4,-4 5-1,-1 0 0,0 0-9,0 0-8,0 0 9,-5 5-9,0 0 8,0-5-8,5 4 0,0 1 9,0-5-9,1-5 0,10 1 0,-6-1 0,6 0 0,0 0 0,0-9-9,6 4 9,4-9-8,-10-5 8,11 5-12,11 0 12,-1-5-12,1-5 4,0 5 8,5 0-13,0-5 13,10 5 0,1-5 0,0 5 0,-16 0 0,-1 0 20,17 0-4,-5 5 0,-23 0-27,12 5-5,16-1-2,-6 1 0,-5-1 29,-11 11 5,-10-6 2,10 10 0,6-5-18,-22 5-16,-11-9 4,5 4 0,12 5 12,-17-5 16,-5 5-3,-6 0-1,1 0-12,4 0 0,12 0 0,-22-5 0,-16 0 0,10 1 0,12-1 0,-1-5 0,-16 5 11,6-9-1,10 0 0,-5-1 0,6 1-19,-6-5-4,0 4-1,0-9 0,10 0-89,-4-9-17,-1-6-4,1 1-650,10-10-130</inkml:trace>
  <inkml:trace contextRef="#ctx0" brushRef="#br0" timeOffset="30216.222">4656 3837 403,'0'0'36,"0"0"-36,0 0 0,0 0 0,0 0 399,11-10 73,5-4 14,-5 4 3,-11-4-311,16 0-62,5 4-13,6 0-3,-5-4-47,10 0-9,-5-1-3,17 1 0,10-1-41,-6-4 0,-10 5-8,11-1 8,21-9-143,-5 10-21,-17-10-4</inkml:trace>
  <inkml:trace contextRef="#ctx0" brushRef="#br0" timeOffset="30565.1985">5817 3909 1036,'49'5'46,"-33"-5"10,-5-5-45,-11 5-11,0 0 0,0 0 0,22-10 212,-12 6 40,-20-6 8,4 5 1,6 5-115,0 0-23,-21-5-5,4 1-1,7 4-38,4 4-8,1 6-2,-11-5 0,-17 4-4,6 6-1,11-1 0,0 10 0,-6-5-55,6 5-9,0 0 0,-1 5-10,12 5 10,-11-1 0,-11 1 10,11 4-10,-1 1 0,7-1 0,-17 6 0,10-1 0,1-5 26,5 1-1,6-6 0,-6-4 0,-5-5-12,16 0-2,11-5-1,-6-4 0,-5-1-10,16-4 0,6-10 0,0 4 0,-1-8 0,6 4 0,0-5 0,6-5 0,10 1 0,-11-6 0,-10 6 0,5-6-11,11 6-118,-11-6-24,-16 1-5,5-1-1013</inkml:trace>
  <inkml:trace contextRef="#ctx0" brushRef="#br0" timeOffset="26801.0508">1490 3981 403,'0'0'36,"0"0"-36,0 0 0,0 0 0,0 0 266,0 0 46,0-10 10,0 10 2,5-14-188,1 4-38,-1-4-7,12 0-2,-7 4-25,7-9-6,10 0-1,0-1 0,10 6-25,-15 0-4,5 4-2,0-4 0,0-1 0,5 6 0,6-1 0,-11 10 0,0 5-14,0 0-4,-5 4 0,5 1 0,-6 4 0,-4 5-8,-7 1 12,7 4-4,-12 0 0,1 0 0,-17 4 0,11 6 0,-11 0 2,-5-1 0,-6 6 0,-5 4 0,-11 0-10,11 0 0,-5 1 0,-6-1 0,11 5 0,-11 5-9,0-5 9,1 0-10,-1-5 10,5 0 0,-4 0 0,10-4 0,5-6 0,6 1 14,-6 0-3,17-10-1,-6-5 1,5 0 0,6-5 0,6 1 0,5-6 3,-6 1 1,11-5 0,11-5 0,-5 0-1,10 0 0,6 0 0,-5-5 0,-1-5-5,6 6-1,-6-1 0,11-5 0,6 1-8,-11-6 0,-6 6 0,1-1 0,4 0-21,-10 1-10,1-1-1,-1 5-716,-6-4-144</inkml:trace>
  <inkml:trace contextRef="#ctx0" brushRef="#br0" timeOffset="27263.2137">2749 4322 633,'11'0'28,"-11"0"6,0 0-34,5-10 0,0 1 0,6-6 0,-11 1 357,6-5 65,-6 4 13,0 1 2,5 0-252,-10-1-50,5 15-11,-6-14-1,6 4-93,-16-4-18,0 9-4,0 0-8,-1 10 22,1-5-2,-5 5-1,-1 4 0,-5 10 15,5-4 3,1-1 1,-1 10 0,6-4-30,-6-1-8,1 10 0,-1-1 0,0 1 0,6 5 0,-11 4 0,11 1 0,-6-1-15,12-4-4,4-1-1,1-4 0,-1 0 20,1-5-8,5 0 8,0-5 0,0 0-10,5-9 10,12 0-8,-1-6 8,0-4 0,0 0-10,6-9 10,5-1 0,-5-4 0,-1-5 0,-5-6 0,6 1 9,5-4 13,5 4 2,-10-10 1,0 5 0,-1 5-44,-5-5-9,1 5-1,-1 5-1,0 5 30,0 4 0,-10 1 0,-6 9 0,10-5 0,-10 5 0,0 0 0,17 0 10,-17 0 2,10 9 1,-4 1 0,-1 0 0,6-1-4,-6 10-1,1 1 0,-1-1 0,1 5-8,-1-5 8,-5 0-8,5 0 8,-5 1-8,6-6 0,-1 5 0,-5-4 0,0-1-16,11-4-4,-11-10-2,0 9 0,0-9-132,0 0-26,0 0-6</inkml:trace>
  <inkml:trace contextRef="#ctx0" brushRef="#br0" timeOffset="31021.9091">6736 4231 921,'0'0'82,"5"5"-66,-5-5-16,0 0 0,0 0 279,0 0 52,11-5 10,0 5 3,-11 0-224,10-5-44,23 0-8,-1 0-3,1 1-32,5-6-6,-6 5-2,6 0 0,0 0-34,-6-4-7,0 9-2,1-10 0,-1 10 18,-10-5 0,-1 5 0,-4 0 0,-1 0-157,-5 5-28,-11-5-6,0 0-1</inkml:trace>
  <inkml:trace contextRef="#ctx0" brushRef="#br0" timeOffset="31157.7426">6855 4389 1670,'10'5'148,"-10"-5"-118,0 0-30,0 0 0,0 0 136,0 0 22,6 0 4,-6 0 1,0 0-87,11 10-16,10-6-4,1 6-1,-1-5-32,1 0-7,10-5 0,-5 0-1,6 0-15,5-5-8,-1-5 8,7 1-13,-7 9-119,1-10-24,0 0-5</inkml:trace>
  <inkml:trace contextRef="#ctx0" brushRef="#br0" timeOffset="31409.5615">7854 3765 2419,'0'0'53,"0"0"11,5-10 3,-5 1 1,0-1-55,0 10-13,0 0 0,0 0 0,0 0 105,0 0 19,0 0 3,6 15 1,-1-1-52,-5 10-9,6 0-3,-6 5 0,0 0-51,0 9-13,0 0 0,0 6 0,0-1 0,0 5 0,-6-5 0,6 5 0,0 0 0,-5-5 0,-1 5 0,1 0 0,5-4 0,0-6 0,-5 5 0,5-9-10,0-5-110,0 4-21,0-9-5,5 0-683,-5-9-137</inkml:trace>
  <inkml:trace contextRef="#ctx0" brushRef="#br0" timeOffset="31878.8871">8113 3933 2160,'0'0'96,"-5"-10"19,10 1-92,-5-1-23,11-4 0,0-5 0,-6 4 62,6-4 8,11 5 2,-1-6 0,6 6-19,0 0-3,0 4-1,6-9 0,-1 4-27,1 1-6,-1 4 0,0 1-1,1 4-15,-12 5 0,1 0 0,-6 9 0,-16-9 28,0 0 4,11 15 0,-11-1 0,-5 6-15,-6-1-2,-5 0-1,-1 5 0,1 0-4,-5 0-1,-1-5 0,6 0 0,0 1-9,-1-6 8,7 5-8,4 0 8,-5-4-8,6-1 0,5 1-12,0 4 12,-5-5 0,5 1 0,0-1 0,5 5 0,11-9-15,0 4 5,6-4 1,0 4 0,5-4-6,-6-1-1,6 1 0,0-5 0,0 0-9,0 4-3,0 1 0,-5 0 0,-6-1 28,-16-9 0,16 15 0,-10-1 8,-1-4 8,-5 4 1,0 5 1,-11-4 0,0 4 23,1-5 5,-7 1 1,1 4 0,-5-5-4,-1 1-1,0-1 0,-5-4 0,6 4-7,-6 0-2,0 1 0,0-1 0,0-4-17,11-5-3,5 4-1,-5-4 0,5 0-12,-5 0-18,5-1 4,-5-4 1,5 0-104,11 0-21,0 0-4,-6-14-1122</inkml:trace>
  <inkml:trace contextRef="#ctx0" brushRef="#br0" timeOffset="32329.7718">9037 3799 1382,'0'0'123,"0"0"-99,11-5-24,0-5 0,-1 1 184,-4-1 32,-1 0 7,-5 10 1,0 0-77,0 0-15,0 0-4,0 0 0,0 0-11,0 0-2,0 0-1,-11 5 0,-5 0-77,5 0-15,1 4-3,-1 6-1,5-6-18,-4 6 10,4 4-10,1-5 8,-1 6-8,6-1 0,6 0 0,-1-5 0,6 6-10,-6-6 10,12 5 0,4-4-9,1-1 9,5 0-10,-6 1 10,12-1-10,5 1 1,0-6 0,-6 6 0,6-1 0,-6 0 9,6 1-12,-11-1 12,5 5-12,-10 1 12,0-1 0,-6 0 0,0 5 0,-11-5 0,1 1 0,-6 4 9,0 0-9,-6 0 17,-4-10-3,-7 5-1,1 0 0,0-4 11,-6-1 3,6 1 0,-5-1 0,-1-4-16,6-6-3,-6 6-8,6 0 12,5-10-12,0 0 0,11 0 0,0 0 0,-10-15-14,4 6-2,6-11-1,0 1 0,0-5-3,11-5 0,5-4 0,0-6 0,6 1 20,-6-10-12,6 5 12,5-5-10,-6 0 10,6 0 0,-5 0 0,0 0 0,-6 0 0,0 9 11,-5 6-1,0-1 0,-6 10 23,-5 0 5,-5 10 1,-1-1 0,-5 1 15,-5 9 3,0 5 1,-11 5 0,0 4-22,-5 6-4,5-1 0,0 1-1,-6 4-23,6 0-8,6-9 0,4 4 9,1-4-22,11-6-5,-6 6-1,11-10 0,0 0-228,0 0-45</inkml:trace>
  <inkml:trace contextRef="#ctx0" brushRef="#br0" timeOffset="177168.4259">11403 3861 345,'0'0'31,"0"0"-31,0 0 0,0 0 0,0 0 211,0 0 36,0 0 7,0 0 2,0-14-104,0 14-20,0-10-4,0 10 0,6-14-51,-6 14-9,0 0-3,0 0 0,0 0-1,0 0 0,0 0 0,5 14 0,-5 5 0,5 0 0,1 1 0,-1 4 0,-5 0-51,0 0-13,0 0 0,0 4 0,0 1 13,6 0 0,-6-5 0,0 5 0,0-5-13,0 0-18,0 0 4,0-5 1,0 5 13,5 5 0,-5-5 0,0 0 0,0-5-56,0 0-14,5-4-3,-5-15-602,0 0-120</inkml:trace>
  <inkml:trace contextRef="#ctx0" brushRef="#br0" timeOffset="177744.4803">11754 3654 864,'0'0'76,"0"-9"-60,-5-6-16,-6 1 0,6 0 137,-1-1 25,-10-4 5,0-5 1,5 0-77,-5 0-15,0 0-4,0 5 0,-1-5-6,-4 5-2,-1 4 0,-5 1 0,5-1 0,-5 6 0,0-1 0,0 5 0,-10 1-33,4-1-7,1 0-2,-1 10 0,-4 0-10,-1 9-3,0 0 0,-5 6 0,0-1-9,-1 10 10,1 9-10,0 0 10,5 6-10,6-1 0,-1 5 0,1 5 0,-1 0 0,6-5 0,0 4 0,6 6 8,5 0-8,-1-1 10,12 1-10,0 4 10,-1-4-10,12-5 0,4-10 0,7 5 0,4 0 0,1-5 0,-6-4 0,16-1 0,12-4 0,4-1 0,1 1 0,-1-10 0,1-5 12,5 0 1,-5-9 0,-1 0 0,6-6-4,0-4-1,-5 0 0,10-9 0,-5-6-8,0 1 0,-5-10 0,5 0 0,-5-5 0,-1 0 0,-4-9 0,-7-5 0,1-5 31,-5 0 4,-6-5 1,-6-5 0,1 5-22,-11 0-4,-6-4-1,0 4 0,-10-5 2,-6 6 0,-5-1 0,-6 0 0,1 0-3,-12 10 0,1-5 0,-6 9 0,-5-4-8,5 5 0,0 4 0,6 5 0,-6 5 0,0 10 0,0 4 0,1 6 0,10-1 0,0 10 0,-6 9 0,6 5 0,6-4-205,4 9-43</inkml:trace>
  <inkml:trace contextRef="#ctx0" brushRef="#br0" timeOffset="336686.2968">18496 3155 1670,'-16'14'148,"16"-14"-118,-5 5-30,-1 5 0,6-10 102,-5 9 14,5-9 4,0 0 0,0 0-26,11 5-5,0 5-1,5-5 0,0-5-40,6 0-9,5 0-2,0-5 0,0 5-23,0 0-5,5 0-1,0-5 0,-5 0-8,6 5 0,-6 0 9,0 0-9,0 0-34,0 0-11,-5 0-3,-1-5-691,1 5-138</inkml:trace>
  <inkml:trace contextRef="#ctx0" brushRef="#br0" timeOffset="337133.8495">19258 2790 2088,'-22'-9'92,"22"9"20,0 0-90,0 0-22,0 0 0,0 0 0,0 0 62,0 0 8,0 0 2,0 0 0,17-5-26,-1 0-5,6 5-1,-6 0 0,5 0-28,1-5-12,5 10 11,-5-5-11,-1 0 0,1 5 8,-1 0-8,1-1 0,5 6 0,-5 4 0,-6 1 8,0-1-8,0 1 0,-5 4 8,-6 0-8,1 0 0,-1 5 15,-5 10-3,-5-5-1,-1-1 0,-4 1-2,4 5 0,-10-1 0,0 6 0,-6-10-9,1 4 0,-1-4 0,6 5 8,-6-5-8,1 4 0,4-4 9,1-5-9,0 0 0,5-5 0,0 5 0,1 0 0,10-5 0,-6 1 0,6-20 0,6 19 0,-1 0 0,6 0 0,0-4 0,-1 4 0,7-5 0,-1 1 12,5-1 0,1-4-1,0-1-11,5-4-16,0 5 4,5-6 1,6-4-9,-6 5-1,6-5-1,0 0 0,0 5-161,0-10-32</inkml:trace>
  <inkml:trace contextRef="#ctx0" brushRef="#br0" timeOffset="337642.3599">20171 2569 1094,'-11'-19'97,"-5"0"-77,-6 0-20,1 4 0,-1-4 184,-10 5 34,5-6 6,-6 1 2,12-5-86,-12 5-16,1 5-4,0-6-1,-1 1-44,1 5-9,-6 4-2,6 1 0,-1-1-20,6 10-4,-5-5 0,-1 10-1,6 0-14,-5 4-2,-1 1-1,-4 9 0,-1-4-11,5 9-3,-4 4 0,-7 1 0,1 5-8,5 4 0,0 10 0,1 0 8,10-5-8,5 10 0,-5 10 0,0 4 0,5-5 8,-5 1 8,6 4 3,5 0 0,-1 5-36,1-5-7,5-4-2,1 4 0,4-4 26,1-1 0,10-4 0,6-1-8,0-4 0,5 0 0,6-5 0,-1-5 0,1-4-17,10-1-3,1-9-1,15 0 0,1-1 29,5-8 0,0 4 0,0-15 0,5 1-13,1-5 3,-1-5 1,1 0 0,4-15 9,1 1 12,0-5-2,5-5-1,-5-5-27,-5-5-6,4 1 0,1-15-1,-11 4 13,-5-4 2,-6-5 1,0-4 0,-5 4 9,-11-5-10,-11 1 10,1-6-10,-1 1 10,-11-5 0,-10 4 0,-1-9 0,-10 0 0,0 0 16,-11 0-4,0 0-1,-5 10 21,-12-1 5,6 15 1,-5 5 0,0 9 13,0 15 2,0 0 1,-1 9 0,7 6 0,4 4 0,-5 4 0,6 6 0,5 4-54,5-4 0,1 9-11,5-9-895,5 4-179</inkml:trace>
  <inkml:trace contextRef="#ctx0" brushRef="#br0" timeOffset="336398.979">17843 2665 979,'0'-14'87,"0"-10"-70,-6 0-17,6-10 0,-5-4 157,-6 4 28,0-4 6,0 4 1,1 1-58,-1 4-11,-11 0-3,6 5 0,-6 5-42,1-1-9,-6 1-1,5 10-1,-5 4-23,-11 10-5,1-1-1,-1 11 0,0-1-17,6 6-3,5 4-1,-11 9 0,11 1-9,-11 4-8,5 1 9,1 13-9,0 1 8,-6 10-8,5-1 0,1 5 9,10 1-9,-5 8 0,6-8 0,5 8 8,5-4-8,0 5 0,6-5 0,5 5 0,5-14-9,0 4 9,6-5 0,5 1 0,11-11-12,0-4 12,0-4-12,6-6 12,-1-9-11,6 0 11,0-10-10,5-5 10,6 1-10,-1-10 10,6-10-10,6 0 10,-6-5-8,0-4 8,-6 0 0,1-10-9,0-5 9,-6-5 0,0 1 0,-5-11-8,-6-4 8,1 0 0,-6 0 8,-6-9-8,6-1 0,-10 0 9,-7 1-9,-4-6 0,-12 1 11,6-1-11,-10-4 10,-1 0-10,-5 0 9,-6 0-9,6-1 8,-6 6-8,-5 4 12,0 1-4,0 4 0,-5 10 0,5-1 3,-6 11 0,-5-1 0,6 15 0,5 5-2,-5 9 0,-1 0 0,6 10 0,0 0-18,6 4-4,-1 1-1,6 9 0,10 0-92,6 5-18,0 0-4</inkml:trace>
  <inkml:trace contextRef="#ctx0" brushRef="#br0" timeOffset="335922.7438">17508 2838 288,'0'0'25,"0"0"-25,0 0 0,0 0 0,0-9 248,0 9 44,0 0 8,0 0 3,0 0-146,0 0-29,0 0-5,0 0-2,0 0-38,0 0-8,0 0-2,0 0 0,0 0-27,11 14-6,-6 0 0,0 6-1,1 4-11,-1 4-1,-5 1-1,6 0 0,-1 9-13,0 1-2,-5-6-1,6-4 0,-6 5-1,0-1 0,-6 1 0,12-5 0,15 0 2,-10 0 0,-16-1 0,5 1 0,5-5-52,-5 5-11,6 0-1,-6-10-631,10-5-127</inkml:trace>
  <inkml:trace contextRef="#ctx1" brushRef="#br0">1982 6079</inkml:trace>
  <inkml:trace contextRef="#ctx0" brushRef="#br0" timeOffset="159685.8297">1155 5542 691,'-21'9'61,"10"-9"-49,5-5-12,1 5 0,0 0 160,5 0 30,0 0 6,-6-4 0,6 4-100,-5 0-20,5 0-4,0 0 0,0 0-15,0 0-2,5-10-1,-5 10 0,11-10-8,0 6-2,0-6 0,-1 5 0,7 0-5,4 1-2,-15-1 0,15 0 0,6 0-19,-16-4-4,5 4-1,0 0 0,6 5 9,-6 0 2,6 0 0,5 0 0,-11 0-10,11 0-2,-11 0 0,6 0 0,-6 0 13,6 5 3,-6-5 0,-5 5 0,5-5-37,-5 4-7,0 1-2,-11-5 0,0 0 18,0 15 16,0-1-4,0 5 0,-17-4-12,7 4 0,-1 0 0,5 0 0,-10 0 8,0 1-8,0-6 0,5 5 9,0-4-9,0 4 0,-5-5 0,5-4 0,0 4 0,1-4 0,-1 4 0,-5 1 8,5-6-8,0 6 0,6-6-12,-1 1 12,6-10-11,0 0 11,0 0-8,0 0 8,0 0 0,0 0 11,0 0-1,11 14 0,0-4-21,0 0-4,5-1-1,-5 1 0,10-1 16,-5 1 0,1 0 0,10 4 0,-6-9 0,6 4 0,-5 1 0,0 4 0,5-4 11,0 0-11,-6-1 10,1 10-10,-6-4 10,-5-1-10,5 1 10,-5 4-10,-6-5 10,1 1-10,4 4 10,-10 0-10,11-4 12,-22 4-3,1 0-1,4 0 0,6-4 4,-5-1 0,-6 0 0,-5 1 0,0-1 2,-1 1 1,-10-1 0,6 0 0,-6-4 2,11 0 1,-6-1 0,0 1 0,-10-1-7,16-4-2,-6 0 0,0 0 0,1 0 5,5-1 1,-6 1 0,6 0 0,0-10-15,5 0-12,0 5 3,0-4 0,6-1-31,5 5-7,0 0-1,0 0 0,0 0-132,5-15-28,6 1-4,5 4-400,-10-4-79</inkml:trace>
  <inkml:trace contextRef="#ctx0" brushRef="#br0" timeOffset="160240.4166">2230 6055 748,'0'0'67,"0"0"-54,0 0-13,0 0 0,6-4 144,-6 4 27,16-5 5,-5-5 0,-6 1-54,6-6-11,-6 6-3,-5 9 0,6-10-36,-1 0-7,-5 10-1,0 0-1,0 0-9,0 0-2,0-14 0,0 4 0,-11 6-11,11-6-2,-5 0-1,5 1 0,-6-1-4,-4 1-1,-1-1 0,5 5 0,-4-4-5,4 4 0,-5 0-1,1 0 0,-1-4-9,0 4-2,0 0 0,0 5 0,1 0-4,-7 0 0,7 0-1,-7 0 0,7 5-2,-1 0 0,-5-1 0,-1 11 0,7 4-9,-12-5 8,6 10-8,5 0 8,0-4-8,0 8 0,0 1 0,6 5 8,0-5-8,-6-1 0,11-3 0,0 3 0,0-4-9,0-4 9,0-1 0,11 0 0,-11-5-9,5 1 9,0-6 0,1 1-9,-6-10 9,16 10 0,-5-10-9,5 0 9,-5 0 0,11-10 0,-17 5 0,11-9 0,0-1 0,1 1 0,-7-5 0,1 0 0,5-1 0,1-4 0,-7 5 0,7-5 0,4-5 0,-10 5 0,5 5 0,-10 5 0,4 4 0,1 0 0,-5 1 0,4-1 0,-10 10 0,6 0 0,5-9 0,-1 9 0,1 0 0,0 4 0,-6 1 0,6 5 0,5-1 0,6 11 12,-11-6-12,5 5 12,6 0 0,-6 5 1,-5 1 0,-1-6 0,7 0-28,-1 0-5,-5 0-2,0-4 0,-6-1 34,6 1 8,-6-6 0,6 1 1,-11-10-160,0 0-32</inkml:trace>
  <inkml:trace contextRef="#ctx0" brushRef="#br0" timeOffset="164280.5546">3597 6012 172,'-22'0'8,"17"10"1,0-5-9,-6 4 0,0-4 0,6 0 0,-6 0 345,0-5 67,6 9 14,5-9 2,0 0-249,0 0-51,0 0-9,0 0-3,0 0-48,0 0-9,0 0-3,0 0 0,0 0-31,10 0-6,-10 0-2,22 5 0,0-10-9,-1 5-8,-5-9 12,11 4-12,-5 5 0,5-10 0,-5 5 0,5 1 0,-6 4 0,6-5 0,0-5 0,0 1 0,0-6-17,0 1-11,-5-1-1,5 1-1,0 0-142,0 4-29,-5-4-6,-1 4-1</inkml:trace>
  <inkml:trace contextRef="#ctx0" brushRef="#br0" timeOffset="164033.4155">3710 5724 806,'0'0'72,"0"0"-58,0 0-14,0 0 0,0 0 140,0 0 26,0 0 5,0 0 1,0 0-44,0 0-8,0 0-1,0 0-1,0 0-19,0 0-4,0 0-1,0 19 0,0 1-75,6-1-19,-1 0 0,1 5 0,4 0 39,-10 5 4,0 0 1,6-5 0,-1 0-20,1 0-3,-6 4-1,0 1 0,0-5-1,0 0-1,-6 5 0,6-5 0,0-5-8,0 1-2,-5-1 0,-1 0 0,6 0-8,0 0 0,0-4 0,6-1 0,-6 1-20,5-6-2,-5-9-1,0 0 0,0 5-11,0-5-2,0 0-1,0 0 0,0 0 6,0 0 2,0 0 0,0 0 0,6-10-131,-6 10-25,0 0-6</inkml:trace>
  <inkml:trace contextRef="#ctx0" brushRef="#br0" timeOffset="164900.4302">4278 5508 691,'0'0'61,"0"0"-49,0 0-12,0 0 0,0 0 186,0 0 34,0 0 8,0 0 0,5-5-126,-5 0-26,5 1-4,6-1-2,-5 0-4,10 0-1,5 0 0,1-4 0,5-1-10,-5 1-3,10 4 0,1 0 0,-6-5-8,0 6-3,5 4 0,0 0 0,-5-5-21,-5 5-4,5-5 0,0 10-1,5 0-7,-15-1 0,-7 1-8,7 0 12,-1 5-3,-5-1-1,-11 6 0,0-6 0,0 6 3,-6-1 0,-5 0 0,1 1 0,-7-6-11,7 11 0,-7-1 0,1 0 0,-5-9-9,4 4 9,1 5 0,0-4 0,0 4 0,-6-5 0,1 1 0,4-1 0,7 5 0,-7-4-8,7-1 8,-1 1 0,5-1 0,6 0-8,-5-4 8,5 4 0,0-14-14,11 20 4,0-6 1,-1 5 0,-4-4 9,10 4-10,6-5 10,-6 1-10,0-1 10,0 5 0,11-4 10,0 4-10,-5 0 0,-1 0 0,-10 0 0,11 5 0,5-4 0,-6 4 0,-10-15 0,5 11 0,-5-6 20,-5 5-3,-6 0 0,0-4 0,0-1 24,0 1 5,5-1 1,-10 0 0,-17 1-47,11-1-21,6 1 1,-6-1 1,-11-9 31,6 4 5,0-4 2,0 0 0,0 5-3,-6-6 0,-5 1 0,5 0 0,1 0-5,5 0-2,-11-5 0,5 0 0,6 0-9,0 0 0,-1 0 0,1 0 0,-5 0-22,4-5-6,7 0-2,4 5 0,-10-5-135,11 0-27,5 5-6</inkml:trace>
  <inkml:trace contextRef="#ctx0" brushRef="#br0" timeOffset="165235.9695">5158 5921 806,'22'0'72,"-22"0"-58,0 0-14,16-5 0,11-4 185,-11 4 35,-16 5 6,0 0 2,0 0-101,16-5-20,-5-9-4,-11 14-1,-5-10-26,5 10-6,16-10-1,-16 10 0,-11-9-16,6 4-3,5 5-1,0 0 0,-11-5-6,0 0-2,0 10 0,6 0 0,5-5-12,-16 14-2,-6 1-1,1 4 0,21 0-15,-11 0-3,-16 1-8,0 4 12,11 0-12,5 0 11,5 4-11,-4 6 10,-23-5-2,17 0 0,21 4 0,-5-4 0,-10 5-24,4-5-6,17-5-1,5 0 0,0-5 47,1-5 8,-12 1 3,22-1 0,5-4-25,1-1-10,-17-4 8,6 5-8,10-10 0,0 4 0,-15-4 0,4-4 0,6-1-24,0 0-9,6-5-3,-6 1-768,-11-10-155</inkml:trace>
  <inkml:trace contextRef="#ctx0" brushRef="#br0" timeOffset="165885.1263">6082 6065 1717,'22'5'76,"-22"-5"16,0 0-74,0 0-18,0 0 0,16 0 0,-5 0 57,-1-5 8,-10 5 2,11-5 0,16 10-3,-11-10 0,-5 5 0,5 0 0,11-5-26,0 1-6,0 4 0,-5-5-1,-6-5-19,6 5-3,10 1-1,-10-1 0,-11-5 14,5 10 2,6-9 1,-1 9 0,-5 0-137,1 0-27,-7-5-5,7 5-785</inkml:trace>
  <inkml:trace contextRef="#ctx0" brushRef="#br0" timeOffset="166053.3987">6222 6233 345,'6'10'31,"-6"-10"-31,-6 5 0,6-5 0,0 0 339,0 0 61,0 0 13,0 0 3,0 0-289,11 4-58,-11-4-11,16 5-2,1 0-20,4-5-4,12 0-1,-1 0 0,-10-5-17,10 0-3,1 1-1,10-6 0,5 0-162,-4-4-32</inkml:trace>
  <inkml:trace contextRef="#ctx0" brushRef="#br0" timeOffset="7.63736E6">7314 5350 288,'0'0'25,"0"-20"-25,0 20 0,0 0 0,0 0 325,0 0 60,0 0 12,0 0 3,0 0-216,0 0-42,0 0-9,0 10-1,0-5-68,5 9-12,-5 1-4,6 4 0,4 0-14,-4 5-3,5 0-1,-6 0 0,6 5 1,-6 0 0,1 4 0,-6 1 0,5 4-7,0-4-2,-5-5 0,0 4 0,0 6-22,0-1 0,6 1-10,-6-11 10,0-4 0,5 5 0,-5-5 0,0 0 0,0 0 11,0 0 9,0-5 1,0 1 1,0-6-35,0 0-7,0-14-2,0 0 0,0 0-38,0 0-7,0 0-1,0 0-676,0 0-134</inkml:trace>
  <inkml:trace contextRef="#ctx0" brushRef="#br0" timeOffset="7.63763E6">7854 5167 1612,'-11'24'72,"11"-24"14,0 0-69,0 0-17,-5 0 0,5 0 0,0 0 115,-6 19 19,1-9 4,5 9 1,-5 5-48,5 5-10,0 0-1,0 4-1,5 1-7,-5 0-2,5-1 0,6 6 0,-5-1-70,-1-4-21,0 4-1,1-4 0,5-1 22,-11-4 8,5 0 0,6 5 0,-6-6-8,1 1 0,-6-5 9,5 0-9,0-5 0,1 1-18,-6-6 3,0 0 1,0 1-122,0-1-25,0 1-5,0-15-805</inkml:trace>
  <inkml:trace contextRef="#ctx0" brushRef="#br0" timeOffset="7.63803E6">8173 5278 2077,'-22'4'92,"22"-4"19,0 0-89,0 0-22,0 0 0,0 10 0,-5-5 36,5-5 2,0 0 1,16 5 0,-5 4 11,5-4 2,11-5 1,-5 0 0,10 0-40,-5-5-13,5-4 8,1 4-8,5-5 22,-1 5 1,1-9 0,0 9 0,-6-4-15,6-1-8,-11 0 10,0 6-10,0-6 8,6 0-8,-12-4 0,1 4 0,-6 6 12,-5-1-4,5 0-8,0 0 12,-16 5 4,0 0 0,0 0 0,0 0 0,11 19 18,-11 1 4,0-1 1,-5 10 0,5-1-6,-11 6-1,6 0 0,-12 4 0,7-4 0,-1 4-1,-5 0 0,-1 1 0,-4-6-6,-1 6-1,6-6 0,0 6 0,-6-1-14,6 1-10,-6-6 12,11 1-12,-5 0 0,0-6 0,5 1 0,0 0 0,6 0 0,5-5-19,-5 0 4,5-5 1,0-5-129,5 1-25,-5-15-6</inkml:trace>
  <inkml:trace contextRef="#ctx0" brushRef="#br0" timeOffset="178676.1428">11598 5244 1962,'-11'-5'43,"-11"-4"9,1 4 1,-6-5 3,5-9-45,0-5-11,-10 5 0,5-5 0,-5 0 68,-1 0 12,-5 0 3,6-5 0,-6 10-34,0-1-6,1 1-2,-1 10 0,0-1-20,-5 10-4,-6 5-1,6 0 0,0 4-16,-1 10-17,-4 1 3,-1 13 1,6-4 37,0 9 8,0 1 2,-1 9 0,1 0-17,5 5-3,-5 9-1,5 5 0,6 5-13,-1 10 0,-4 5 0,10 9 0,5-5 0,6 0 0,10-5 0,1 1 0,5-5 0,11-10 0,5-10 0,6-4 0,5-10-12,5-5 4,11-10 8,6 1-13,-1-5 13,6 0 0,0-10-10,11-9 10,16-10 0,6-5 0,-6 0 0,5-14 0,-5-1 8,0-8-8,0-6 8,0-4-8,-5-6 24,-6 1-1,6-10 0,-6-4 0,-10-6-23,-6-9 0,-11 5 0,0-10 0,-11 0 0,-15 1 11,-12 4-3,-5-10 0,-11 5 1,-10 0 0,-12 5 0,-10-5 0,0 5 18,0 10 3,-11 9 1,0 0 0,-1 10 9,7 9 3,-6 6 0,5 8 0,-5 11-55,0-1-10,11 10-2,0 10-1,5 4-56,0 5-11,11 1-3,16-1 0</inkml:trace>
  <inkml:trace contextRef="#ctx0" brushRef="#br0" timeOffset="178231.9087">10912 5561 1710,'-11'-24'76,"11"24"15,5-5-73,6 0-18,-11 5 0,11-5 0,10-4 36,-4-1 4,-1 10 1,11-5 0,-6 1 4,1-1 1,5 0 0,0 5 0,-5-5-17,10 5-3,-5-5-1,-5 5 0,-1 5-5,1-5-2,-6 0 0,6 0 0,-11 5-4,-1 5-1,-4-1 0,-1 6 0,-10-6 3,-1 6 0,-4 9 0,-7 0 0,1 0-16,-5 4-12,-1 1 3,-5 5 0,-5-5-7,-1 4 0,-5 6-1,0-1 0,1-4 17,4 4-10,1-9 10,5 5-8,11-10 20,-6 4 4,6-4 0,0-4 1,10-1 2,1 0 0,-1-5 0,12 1 0,10-1-8,-5-4-2,5 0 0,6-1 0,5-4-9,0 0 0,5 0 0,6-10 0,0 0 0,-6 0 0,6 0-10,0-9 10,-6 0-45,6-1-3,-6 1-1,6-10 0</inkml:trace>
  <inkml:trace contextRef="#ctx0" brushRef="#br0" timeOffset="196139.9339">-33 7693 1267,'0'0'56,"0"0"12,0 0-55,0 0-13,0 0 0,0-5 0,-6 0 103,6-4 17,0 9 4,0 0 1,0 0-28,0 0-5,0 0-2,0 0 0,0 0-22,0 0-5,11 5-1,0-1 0,10-4-16,-15 10-3,10-5-1,0 4 0,0 6-33,6-6-9,-6 1 0,-5 0 0,16-1 56,-11 1 6,6-1 2,0 1 0,-1 0-76,1-1-16,5 1-2,-11-1-1,0-4 31,6 0 0,-11 0 0,5 0 0,0-5-18,-16 0-1,0 0 0,16 4 0,-16-4-57,0 0-12,0 0-3,0 0-917</inkml:trace>
  <inkml:trace contextRef="#ctx0" brushRef="#br0" timeOffset="196376.6819">-12 7976 1094,'-5'10'97,"-6"-1"-77,0 1-20,6-5 0,5-5 196,0 0 35,0 0 7,0 0 2,0 0-141,0 0-28,0 0-6,5-5-1,6-5 0,5-4 0,6 0 0,-1-6 0,-4 6 0,15-10 0,-5 5 0,6-5 0,-1 5-39,-5-5-8,5 0-1,1-5-1,-1 5-15,-5 0 0,6 0 0,-6 0-801,5-10-159</inkml:trace>
  <inkml:trace contextRef="#ctx0" brushRef="#br0" timeOffset="194937.8209">-676 7198 403,'0'0'36,"0"0"-36,5-14 0,-5 4 0,0-4 199,0 0 33,0-1 6,0 6 2,-5-6-94,5 5-18,0-4-4,0 0-1,-16-1-22,5 6-4,0-6-1,0 6 0,6-1-14,-6-4-3,0 4-1,-5 5 0,0-4-22,-6 9-4,6 4 0,-11-4-1,0 0-12,0 5-3,5 0 0,-5 5 0,-5 4-28,10 0-8,-10 1 0,10-1 0,-10 1 8,5-1-8,11 5 10,-11 5-10,0 5 0,5 0 0,6 9 0,-11 1 0,5-1 0,6 5 0,-6 5-10,17 5 10,-11 0 0,5 0-8,0 5 8,0-1 0,11 1 0,0-1-10,0-9 10,0 10 0,11-10 0,-5 0-8,10-5 8,0 1 0,0-11-9,6 6 9,-1-6-13,12-4 5,-12-5-1,12-5 0,5 0 0,-11-4 0,0-6 25,10-4 4,1-5 2,0 0 0,0-5-22,0-9 0,0 0 0,-1-6 0,12 1-22,-11-5-9,5-5-1,-5-4-1,10-1 33,-15-4 0,-1 4 0,11-4 0,-16-6 8,0 1 0,-5 0-8,5-10 12,-11 5-4,1-5 0,-1-4-8,0-1 12,-16 0-2,5 6-1,-10-1 0,5-5 0,-11 5-1,0 5 0,-5 5 0,-5 5 0,-7-5-8,7 4 0,-12 1 0,6 9 0,-16 10 40,11-5 10,-1 0 2,-4 9 0,-1 6-32,5-1-7,1 0-1,5 6 0,0-1-4,0 5-8,5 5 11,6-5-11,-11-5 0,11 10 0,5-1 0,0 6-12,0 0-93,6 9-19,0 0-3</inkml:trace>
  <inkml:trace contextRef="#ctx0" brushRef="#br0" timeOffset="194355.2878">-876 7366 691,'0'0'61,"0"0"-49,0 0-12,0 0 0,0 0 131,0 0 23,5 0 5,-5 0 1,0 0-26,0 0-5,0 0-1,0 0 0,0 0-51,0 0-10,0 0-3,0 0 0,0 0 12,0 0 3,0 0 0,0 0 0,0 0-33,11 10-6,-11 4-2,6 6 0,-6-6-16,0 5-3,5 0-1,-5 1 0,0 4-8,5 0-2,-5-5 0,0 0 0,0 0-18,0 1-4,6-1-1,-6 5 0,0 0 15,0 0 0,0-10 0,0 5 0,-6-4 0,12 4 0,-6 0 0,0 0 0,5-4-18,-5-1-1,-5 5 0,5-9 0,-6 4-145,6-4-28,0-10-7,0 0-1</inkml:trace>
  <inkml:trace contextRef="#ctx0" brushRef="#br0" timeOffset="271790.9146">539 7232 288,'-16'-5'12,"16"5"4,0 0-16,0 0 0,-5-9 0,5 9 0,0 0 220,0-10 40,-6 5 9,6 5 2,-5-9-156,5 9-31,0-15-7,0 15-1,0 0-14,0 0-3,5-14-1,1 4 0,4 1-10,1-1-3,0 0 0,5 1 0,1-1-25,-7 0-4,7 6-2,4-1 0,-5 5 40,1-5 8,4 5 2,-5 5 0,6 0-64,-6 4 0,6-4-14,-1 5 2,1-1 12,0 6 14,-12-6-3,7 11-1,-12-6-10,6 0 0,0-4 0,-1 4 8,-4-4 0,5 9-8,-22-4 12,11 4-4,0 0 0,11 0-8,-11 0 12,-11-4-4,0-1-8,0 5 10,6 1-10,-17 4 10,11-10-10,1 0 0,-1 6 0,0-6 8,0-4-24,0-1-4,6 1-2,-6 4 0,0-4 22,6-1 0,5-9 0,0 15 0,0-1 0,0-4 0,0-10 0,0 14 0,5 1 11,-5-1 6,6 1 2,-1-1 0,6 0-31,0-4-5,0 4-2,5-4 0,-11 4 19,6-4 0,5 4 0,6 1 0,-17 4 0,6-5 17,0 1-3,0-1-1,-6 1-13,0-1-18,1 0 4,5 1 1,-1-6 22,-4 6 5,-17-1 1,11-4 0,0 4-24,0-4-5,-16 4-1,10 1 0,1-6 65,-11 6 13,0-6 2,-6 6 1,6-1-14,-6-4-4,1-5 0,-1 4 0,-5-4-15,5 0-3,-5 4-1,11-4 0,-5 0-29,-1 0-18,0-5 2,6-5 1,5 0 15,1 0 0,-7 1 0,6-6-1180</inkml:trace>
  <inkml:trace contextRef="#ctx0" brushRef="#br0" timeOffset="255852.9759">2662 7789 1022,'17'-24'45,"-7"14"10,-10 1-44,11-1-11,-5 1 0,4-1 0,-10 0 110,6 1 20,-6-6 4,5 6 1,-5-1-11,0 1-1,0 9-1,0 0 0,-11-5-13,-5-10-2,5 6-1,-16-1 0,6 5-36,-6 1-7,11-1-2,-17-5 0,1 5-29,5 10-5,-17 5-2,12-5 0,5-1-14,-5 11-3,-1-1-8,6 10 12,0 10-12,6-5 0,-6 9 0,5-4-10,11 4 10,-5-4 0,0 4 0,5-4 0,6-1 0,-1 1 0,1-5-9,5 0 9,5-10 0,1 5-9,4-10 9,1 1 0,0-6-9,0 1 9,10-10 0,1 0-9,0-5 9,5-5 0,5-4 0,-5-5 8,5-5-8,1-5 11,-6 0-11,5-5 12,1 1-12,-17-1 0,11-4 0,-11-1 0,6 1 0,-6 9 0,0 0 0,-5 5 0,0 5 8,-6 5-8,1 4 12,-6 10-4,0 0-8,0 0-9,0 0 9,10 15-13,-4 4 61,-6 5 13,5 0 3,-5 0 0,6 5-64,-6-1-24,-6 1 0,12 0 1,-6-5 23,10-5-11,-10 5 11,6-5-8,-1 1-35,-5-6-6,0-14-2,11 10 0,-11-10-197,0 0-39</inkml:trace>
  <inkml:trace contextRef="#ctx0" brushRef="#br0" timeOffset="256140.1702">2900 7933 864,'-5'19'38,"5"-19"8,-6 5-37,1 5-9,-1-1 0,1 1 0,-6-1 236,0 1 46,6 0 9,-6-1 1,6-4-160,-1 0-32,6-5-6,0 0-2,0 0-36,0 0-7,-10 0-1,10 0-1,0-10-32,0 1-7,0-1 0,5-4-8,6-1 0,-6-4 0,6-5 0,5 0 0,-5 0 0,0 0 0,5-5 0,0 5 0,0 5 0,-5-5 8,11 10-8,-11-6 10,5 6 2,0 4 1,-5 6 0,11-1 0,-6 5 5,-5 5 1,-1-1 0,1 6 0,5 9-2,-10 5 0,5 0 0,-6 5 0,0-5-5,1 10 0,-1-6-1,1 1 0,-6 0-11,5-5 0,6 0-12,-6-5 12,6 0-47,0-4-1,0-5-1,5-1-707,0-4-140</inkml:trace>
  <inkml:trace contextRef="#ctx0" brushRef="#br0" timeOffset="256554.2879">3835 7731 633,'0'0'56,"10"-19"-44,1 5-12,5-1 0,-5 1 294,-5-5 57,-1 0 11,0-1 2,1 1-186,-1 0-38,-10 4-7,-1 6-1,6-1-4,0 10 0,-10 0 0,-1-5 0,-5 5-51,5 5-10,-5 5-3,-1-1 0,1-4-51,0 10-13,-6 4 0,1 5 0,-6 5 0,0 0 0,5 4 0,1 1 0,-12-1 0,6 1 0,6 4 0,10 6 0,-11-6 0,6-4 0,11-1 0,-1-4 0,12 0 10,-6-5-1,5-5 0,6 0 0,5-4-9,0-6 0,6-4-12,-1 0 12,1-10-13,0 0 5,5-9 8,0-5-13,0 0 13,-6-5 0,12-10 0,-6 5 10,-6-5-20,6 1-4,-5-10-1,-1-1 0,7 1 15,-7 0 0,-10-5 0,5 0-9,0-5 9,-5 0 0,0 0 0,-6 5 0,1 0 0,-1 10 9,1 4-9,-1 6 0,-5 8 17,0 6-3,5 4-1,-5 10 0,0 0 7,0 0 0,0 10 1,6 14 0,-1 0-7,1 5-2,-6 4 0,0 11 0,10 4-4,1 0 0,-5 0-8,-1-5 12,0 0-12,1 0 8,5-4-8,-1-1 0,1-4-29,5-1-12,1-9-3,-1 0-1364</inkml:trace>
  <inkml:trace contextRef="#ctx0" brushRef="#br0" timeOffset="257909.0924">6557 7232 172,'-5'-14'16,"5"-1"-16,-5 1 0,-6-1 0,-11 1 250,6 0 47,5-1 10,0 1 1,6-1-148,-6 1-29,-10-5-7,4-1 0,1 1-27,-5 0-5,-12 5 0,1-6-1,5 1-7,-11 5 0,-16-1-1,5 1 0,1 0-31,-1 4-7,6 5-1,-6 0 0,-16 5-4,1 0-2,20 10 0,-10 0 0,6-1-38,-1 6 0,0-1-12,6 5 4,5 0 8,-5 5 11,-5 5-3,10 5 0,11-5-8,-6 4 0,-10 11 9,5-1-9,6 5 0,10 0 0,6 0 0,-6 9 0,-5 1 0,17 0-12,15 4 12,0-4-12,-15-1 3,15 1 0,27-10 0,-5 5 0,0-5-4,6-5-1,5 0 0,5-4 0,11-6 14,0-4-12,-11 0 12,11-5-12,22 0 12,-6-10-9,-21-4 9,15-5-8,1-5 8,6-5 0,-1-9 0,-5-1 0,-11-9-25,5 0 0,6 0 0,-11-5 0,-11 0 40,0-4 8,6-1 1,0-4 1,-12 4 11,-4-9 3,-12 5 0,1-6 0,0 1-55,-17 0-12,-10-5-1,5 0-1,0 0 46,-6 0 10,-21 0 2,0-5 0,0 10 10,0 0 2,0 4 1,-11 1 0,-5 4-4,5 5-1,6 5 0,-1 5 0,-10 0-15,11 4-3,5 6-1,0-1 0,11 10-33,-6-5-8,6 1 0,10 4-844,6 0-169</inkml:trace>
  <inkml:trace contextRef="#ctx0" brushRef="#br0" timeOffset="257400.9669">5688 7304 460,'21'0'41,"-21"0"-33,-16-5-8,0 0 0,0 5 335,-1 0 65,7 0 12,-1 0 4,-5 0-252,10 0-51,6 0-9,0 0-3,-11-4-52,11 4-10,17-5-3,-7 0 0,1-5-17,5 6-4,1-1-1,-1 0 0,5 0 22,1 0 4,10-4 0,1 4 1,10 5-41,-10 0-14,-12 0 0,1 0 0,-1 0 14,6 10 0,-5-6 9,-17 6-9,-5-10 13,0 10-3,6 4-1,-6 5 0,-16 0 1,-1 1 0,12 4 0,-6 4 0,6-4-10,-11 10 0,-11-5 0,10 0-11,7-1 11,-7 1-12,-21 5 12,11 0-12,11-6 12,5 1 9,-10-5-1,5 0-8,-1 0 0,7-5 0,10-4-10,-6-1 10,-5 1 0,11-1 0,17 0 0,-7-4 0,-4 4-44,5-4-2,5-5 0,11 4 0,11 1-11,-11-5-3,-22 0 0,22-5 0,22 0-122,-11-10-25</inkml:trace>
  <inkml:trace contextRef="#ctx0" brushRef="#br0" timeOffset="258884.0516">6865 7414 1746,'0'0'77,"0"0"16,0 0-74,0 0-19,0 0 0,0 0 0,0 0 139,0 0 24,0 0 5,0 0 0,0 0-61,0 0-13,0 15-2,0-15-1,0 0-44,17 5-9,-1 4-2,5 1 0,-4-5-16,4 4-4,6 1-1,0-1 0,0 1-15,0 0 9,6-1-9,-6 1 8,0 4-8,-6-4 0,6-1 0,0-4 8,-5 5-8,0-5-11,-1-5 3,1 4 0,-6 1-43,0 0-8,6 0-1,-11 0-1,-11-5-154,5 0-30,-5 0-7</inkml:trace>
  <inkml:trace contextRef="#ctx0" brushRef="#br0" timeOffset="259108.9209">6930 7683 921,'0'0'40,"-5"10"10,-6-5-40,0 0-10,-5-1 0,16-4 0,0 0 294,0 0 57,-5 10 11,5-10 2,0 0-224,0 0-44,0 0-10,10-10-2,7 6-46,4-6-10,1-4-1,-1-6-1,1-4-12,5 5-2,0-5-1,5 0 0,1 0-11,-1-10 0,-5 6-12,6 4 12,4-5-95,-4 0-11,-1 5-2,1 5-961</inkml:trace>
  <inkml:trace contextRef="#ctx0" brushRef="#br0" timeOffset="273719.576">7784 7203 748,'0'0'67,"0"0"-54,0 0-13,0 0 0,0-9 167,0 9 30,0-15 7,0 6 0,0-1-109,5-4-23,1 4-4,-6 0 0,0 10-4,5-14-1,6 4 0,0-4 0,-1 4-14,-4 1-2,5-6-1,5 6 0,-5 4-2,5-5-1,0 1 0,-5 4 0,5 0-11,0-5-1,0 6-1,1-6 0,-1 5-16,0 0-3,6 1-1,-12 4 0,1 0 13,5 0 2,1 0 1,-1 0 0,0 4-1,-11 6 0,6 0 0,5 4 0,-5-4-4,-5 9-1,-1 5 0,-5-5 0,5 0-9,-5 5-3,-5 0 0,-6 0 0,6 5-8,-6-5 12,0 5-12,-5 0 12,0 4-12,0 1 8,5-10-8,-5 10 8,-6-1-8,6 1 0,0-1 0,-1-4 0,1 0-16,0 0-8,0 0-1,0-5-1,5 0 41,0 0 8,0-5 1,0 0 1,6 0-25,0-4 0,5-6 0,0 6 0,5-6 0,-5-9 0,0 0-11,11 5 11,5 0 0,0 5 0,0-6 0,1 6 0,4-10 0,1 0 12,-6 0-4,6-5 0,5 0 0,-6 5 0,6-4 0,0-6 0,0 5-8,11 0 0,-5-4 0,-1 4 0,-5-5-28,5-4-6,6 9-2,-5-4-765,-6-1-154</inkml:trace>
  <inkml:trace contextRef="#ctx0" brushRef="#br0" timeOffset="280750.5083">4710 8841 172,'-11'-5'16,"6"0"-16,5 5 0,0 0 0,-6-5 368,1 0 70,-1 5 14,6 0 4,0 0-328,0 0-66,0 0-13,0 0-2,0 0 2,11 10 1,-5 4 0,4 1 0,-10 4-13,11 0-2,0 10-1,-6-5 0,-5 10-15,6-6-3,5 6-1,-6 0 0,-10-1-7,10 1 0,0 0-8,1-6 12,-1 6-12,-5-5 8,0 0-8,0-5 0,6 0 8,-1 0-8,-10-5 0,5 0 9,0-5-23,0 1-5,0-1-1,0-14 0,-6 10-129,6-10-27,6 5-4,-6-5-665</inkml:trace>
  <inkml:trace contextRef="#ctx0" brushRef="#br0" timeOffset="281173.0741">5083 8903 172,'32'-14'8,"-32"14"1,-16-10-9,16 0 0,11-4 0,-1 4 0,-10 1 364,0 9 70,6-10 14,5 5 4,-1 1-307,-10 4-61,-5 0-12,5 0-2,0 0-7,0 0-2,-11 9 0,6 1 0,5-10-33,-11 9-8,0 6 0,-5 4-1,0-5-11,5 1-8,16 4 9,-10-5-9,-6 6 0,0-6 0,22 5 0,0-4 0,-6-1 0,1 5 0,-6-4 0,16-1 0,11-4 0,0 4 0,-16-4 0,16-1 0,5 1 0,1 0 0,-17-1 0,5 1 0,6-5 0,-5-1 0,11 6 0,-6 0 0,-11-1 0,5 6 0,12-1 9,-12 0-9,-10 1 14,0-1-2,5 1-1,0-6 0,1 1 9,-12-1 1,-5 1 1,11 4 0,5 1-5,-11-1-1,-5-4 0,-5 4 0,-6 1 1,0-1 0,-10 5 0,-1-4 0,-5-1 19,0-4 3,6-1 1,-6 1 0,-17-1-18,17 1-3,11-5-1,-6 0 0,-15 4-18,10-9 0,5 5 0,0-5 0,12 0 0,-1 0-16,-16 0 4,11-5 0,16 5-29,-6-9-6,-10-1-1,5-4 0,6 4-87,-1-9-17,6 0-4,-5 4-840</inkml:trace>
  <inkml:trace contextRef="#ctx0" brushRef="#br0" timeOffset="281372.3149">5115 8961 1324,'-22'0'118,"6"-5"-94,16 5-24,0 0 0,-16-5 193,16 5 35,5-10 6,1 1 2,5-1-170,-1 1-34,1-1-6,11 0-2,21-4 2,-11 4 0,-10 1 0,5-1 0,11 1-17,0-1-9,-11 0 10,5 1-10,-5-1 0,6 5 0,4-4-13,-10 4 4,-5 5-116,10 0-23,12 0-5,-12 0-735</inkml:trace>
  <inkml:trace contextRef="#ctx0" brushRef="#br0" timeOffset="281661.1527">6087 8893 748,'-37'5'67,"37"-5"-54,0 0-13,0 0 0,0 0 231,0 0 43,0 0 9,10-5 1,12 5-127,-11-4-25,-11 4-6,0 0-1,16-10-39,-16 10-8,-11 0-2,11 0 0,0 0-32,0 0-6,-5 0-2,-6 10 0,-5-1-12,10 1-2,1 4-1,-6 1 0,-21 9-6,10-5-2,22 5 0,-11 5 0,-5-5 2,-5 0 0,4 5 0,12-1 0,10-4-6,-10 5-1,-6 0 0,11 0 0,6-5 0,-6 0 0,-11 0 0,11-5 0,0 0 11,11 0 1,-6-4 1,0-1 0,6 1-21,5-6 8,11 1-8,0-5 0,-5-5 0,0 0-20,15 0 4,1 0 1,-5-5 15,-1-5-9,0-4 9,6-1-8,11-9-116,-11 5-24,0-5-4</inkml:trace>
  <inkml:trace contextRef="#ctx0" brushRef="#br0" timeOffset="282299.8213">6909 9018 1612,'0'0'144,"-11"5"-116,5 0-28,6-5 0,11 5 122,-11-5 18,0 0 4,0 0 1,16-5-112,1 0-22,-7 0-11,7 0 10,4 1 2,1-6 1,5 5 0,0 0 0,-6 1-1,6-6 0,0 5 0,0 0 0,-5 1 0,5-1 0,0 0 0,-5-5 0,-1 6-53,6-1-11,-5 0-3,0 0-906</inkml:trace>
  <inkml:trace contextRef="#ctx0" brushRef="#br0" timeOffset="282359.0656">7000 9230 2455,'-37'19'108,"26"-14"24,11-5-106,0 0-26,0 0 0,0 0 0,0 0 0,0 0 0,21 4-9,1-4 9,0 0-11,-1 0 11,12 0-10,-1 0 10,0-9 0,6 4 0,0-5 0,-6 6 0,12-1-17,-12 0 2,6-5 1,-6 10-694,6-4-138</inkml:trace>
  <inkml:trace contextRef="#ctx0" brushRef="#br0" timeOffset="278177.7586">2111 8821 748,'11'0'67,"-11"0"-54,0 0-13,6-4 0,4-6 98,-10 10 17,0 0 3,0-5 1,11-4-19,-11 9-3,0-10-1,0 10 0,0-10-12,0 10-2,0 0-1,0 0 0,0 0-17,0-4-4,-5-6-1,5 10 0,0 0-25,0 0-5,-6-5-1,-10 5 0,16 0 5,-11 5 1,1 0 0,-12 0 0,11-1-25,-5 6-9,0 4 0,0 1 9,5-1-9,-6 5 8,1 5-8,0 0 8,0 5-8,-6 0 0,6 5 9,0 4-9,0-4 8,5-1-8,-11-4 8,6 10-8,5-1 0,0 0 9,6 1-9,0-6 0,5 6 8,5-6-8,-10-4 0,10 0 0,6 0 0,5-10 0,-11 5 0,6-9 0,11 4 0,-11-10 0,10 6 0,1-10 0,-1 4 0,6-9 0,-5 5 0,5-5 0,6 0 9,-12-5-9,1 0 0,5-4 9,0-1-9,0 1 10,-11-6-10,6-4 10,-1 0-10,-5-1 10,6 1-10,-11 0 10,5 0-1,-11 0 0,1-1 0,-1 1 0,-10 0 12,5-5 3,0 10 0,-6-6 0,1 6-24,-11 0-8,5-1 0,-5 6 0,0 4 16,-1-5 3,-4 5 1,5 1 0,-11-1 0,10 5 0,-10 0 0,0 5 0,0-5-2,0 4 0,6 6 0,-6-5 0,5 4-10,6 1 0,-6 0 0,6 4 0,-6 0-9,6-4 9,0 0-12,5-1 12,0 1-28,6 4 2,5-4 0,-11 4 0,22-4-22,-11 4-5,0-4-1,5 4-641,6-4-128</inkml:trace>
  <inkml:trace contextRef="#ctx0" brushRef="#br0" timeOffset="278765.6447">2733 9340 1090,'0'0'48,"5"0"11,0-5-47,6 5-12,0-5 0,5 5 0,-5-9 0,0 4-9,0-5 9,-6 6-13,6-6 3,-6 0 1,6 1 0,-11-1 0,5 1 73,1-1 16,-6 0 2,0 10 1,0-9 12,0-6 2,0 6 1,0-1 0,5 1-35,-5-1-7,-5 0-2,-1 1 0,1 4 2,0-5 0,-1 1 0,1-1 0,-1 1-4,1-1 0,-6 0 0,0 1 0,6 4-18,-6-5-4,0 1-1,-5 4 0,5 0-17,1-4-4,-7 4-8,1 5 12,5 0-12,-16 0 11,11 0-11,-5 9 10,4-4-10,-4 5 10,10-1-10,-5 6 10,-6-1 0,6 1 0,0 4 0,0 0 0,-1 0-10,6 5 0,1 5 0,4 0 0,-5-5-9,6 5 9,-6-1 0,6 1 0,5 0-8,0-5 8,0 0 0,5 0 0,1 0-9,-1-10 9,6 1 0,0-5-9,5-1 9,0 1 0,-5-5 0,11-1-8,-6-4 8,-5 0 0,-1-4 0,1-6 0,11 0 0,-6 1 0,0-6 10,-5-4-10,5 0 8,-5 0-8,0-1 0,0 1 0,-1 5 0,1-5 0,-5-1 0,4 1 0,-4 10 0,5-6 0,-6 1 0,-5 14 0,0 0 0,0 0 0,0 0 0,0 0 0,0 0 0,0 0-8,16 5 8,-5 4 0,5 6 0,-5-1 0,0 5-8,0 0 8,5 5 0,-5 0 0,-6 0 0,6-4 0,5 4 8,-16-5 4,11 0 2,-6 0 0,6-4-14,-6-1-15,1-4 3,-1 4 1,1-4-3,-6-10-1,5 9 0</inkml:trace>
  <inkml:trace contextRef="#ctx0" brushRef="#br0" timeOffset="279264.7372">3721 9071 1094,'0'0'97,"0"0"-77,0 0-20,0 0 0,0 0 150,0 0 26,0 0 6,0 0 1,0 0-105,0 0-21,0 0-4,0 0-1,6 15 12,4-1 1,-10-4 1,0-1 0,0 10-19,0-4-4,0-1-1,0 5 0,0 1-20,0 4-4,0 0-1,6 0 0,-6 0-8,0 0-1,0 0-8,0-5 12,0 5-12,0-5 8,-6 0-8,6 0 0,0-4 0,0 4 0,0-9 0,0 4 0,0-4-27,0-10-1,0 0-1,0 9 0,0 1-106,0-10-21,0 0-4,0 0-706</inkml:trace>
  <inkml:trace contextRef="#ctx0" brushRef="#br0" timeOffset="279483.1531">3543 9340 1094,'0'0'97,"0"0"-77,0 0-20,0 0 0,0 0 152,0 0 26,0 0 6,0 0 0,0 0-104,0 0-20,0 0-5,0 0-1,0 0 6,11 0 0,0 0 1,5 0 0,5 0-3,1-5-1,0 0 0,-1 5 0,6-9-29,0 4-5,0 0-2,-5 0 0,5-4-21,5 4 0,-5-5 0,0 6 0,6-1-144,-6 0-32</inkml:trace>
  <inkml:trace contextRef="#ctx0" brushRef="#br0" timeOffset="301990.6505">8016 8634 864,'0'0'76,"0"0"-60,0 0-16,0 0 0,0 0 200,0 0 38,0 0 7,0 0 2,0 0-116,0 0-23,5-5-5,-5 5-1,0 0-36,0 0-7,0 0-2,0 0 0,11 0-14,-11 0-3,0 0-1,11 5 0,-11-5 2,11 5 1,-11-5 0,5 10 0,1 4-2,-1 0 0,-5 1 0,0-1 0,-11 5-17,11 1-4,-5-1-1,-1 5 0,-4-5-9,4 10-1,1 0-8,-1-1 12,1 1-12,0 0 0,-1 0 8,1 0-8,5-5 0,-6 5 0,1-5 8,0 0-8,5 0 0,0-5 8,0 5-8,5-5 0,0-5 0,1 1 0,-1-1 0,6-4 0,0-1 0,0 1 0,5-5 0,-5 0-10,-1-5 10,7 0 0,4-5 0,6 5 0,-5-10 0,-6 1 8,6-1-8,5-4 11,-6-6-71,1 6-13,0-5-3,-1 4-1,1-4-103,5 5-20,-11-5-4</inkml:trace>
  <inkml:trace contextRef="#ctx0" brushRef="#br0" timeOffset="302211.0823">8383 8845 864,'0'0'76,"0"0"-60,0 0-16,0 0 0,0 0 246,0 0 46,-10 10 10,-7 0 2,7-1-161,-1 6-32,5-1-7,1 0 0,0 6-12,-6-1-3,5 10 0,1-1 0,0 6-78,5 0-11,-11 4-12,5 1 2,1-1 10,0 0 12,-1 1-2,1-6-1,5 1-9,0 0 0,-6-6 0,1-4 0,0 0 0,5-4-12,0 4 2,5 0 1,-5-5-95,0-5-20,5 1-3,1-1-908</inkml:trace>
  <inkml:trace contextRef="#ctx0" brushRef="#br0" timeOffset="302609.6187">8567 8668 1612,'0'0'144,"0"0"-116,0 0-28,0 0 0,0 0 161,0 0 27,0 0 4,5 14 2,-5-4-87,6 4-18,-1 5-3,-5 1-1,6-1-30,-6 5-7,5 5 0,-5-1-1,0 6-21,0 4-4,5 1-1,-5 4 0,0-9-7,-5 9-2,0-9 0,5 9 0,-6-5-12,1 1 8,-1-6-8,1 6 0,5-6 0,-5-4 0,-1 0 0,1-5 0,5-5-28,0 0-12,0-4-3,0-6 0,0-9-173,0 0-34,0 0-7</inkml:trace>
  <inkml:trace contextRef="#ctx0" brushRef="#br0" timeOffset="302857.3145">8864 8793 1508,'0'0'67,"0"0"13,6-10-64,-1 0-16,0-4 0,1 4 0,-1 1 134,1-1 23,-6 1 5,5 4 1,-5 5-59,0 0-11,0 0-2,0 0-1,11-10 2,-11 10 1,0 0 0,0 0 0,0 0-45,0 0-8,0 0-3,0 0 0,5 10-16,-5-1-3,0-9-1,0 20 0,0-6-8,-5 0-1,5 6-8,0-6 12,-6 5-12,1 0 0,5 5 8,-5-4-8,5-6 0,-6 10 0,6-5 0,-5 0 0,5 5 0,0-4 0,0-1 0,0 0 0,5 0 0,-5-4 0,6 4 0,-1-5 0,-5 1 0,11-1 0,-6 1 0,1-1 0,-6-14-24,10 10-2,7-6 0,-1 6 0,-5-5 36,10-5 7,-5-5 2,1 0 0,-1-4-31,5 4-7,1-5-1,0 1 0,-1-6-34,-5 1-7,1-1-2,-1 6 0,6-10-154,-1 4-31,-5-9-7</inkml:trace>
  <inkml:trace contextRef="#ctx0" brushRef="#br0" timeOffset="303065.8864">9296 8706 1152,'0'0'102,"0"0"-82,0 0-20,0 0 0,0 0 235,0 0 42,0 0 9,-10 10 2,4-1-180,-5 6-35,6 4-7,-6 0-2,6 0 0,-6 5 0,11 10 0,0 0 0,-5 4 0,-1 5 0,6-4 0,0 9 0,0-10-51,0 5-13,0-4 0,6 4 0,-6-5 14,5 1 0,-5-6 0,0 6 0,0-6-14,0-4 0,0 0 0,0-5 0,0 0-29,11 0-9,-6 0-2,1 0-804,-12-9-160</inkml:trace>
  <inkml:trace contextRef="#ctx0" brushRef="#br0" timeOffset="327956.908">11392 8764 172,'0'0'16,"0"0"-16,0 0 0,0 0 0,0 0 264,6-10 49,-6 1 11,0 9 1,5-15-163,-5 15-33,6-9-6,-6 9-2,0 0-24,0 0-5,0 0 0,0 0-1,0 0-55,0 0-12,0 0-1,0 0-1,0 0 34,0 0 6,0 0 2,5 14 0,-5 0-41,5 6-8,-5-1-2,6 5 0,-1 5-13,1-1-18,-6 6 4,5 0 1,-5-6 30,5 6 7,-5-5 0,0 0 1,6 0-40,-6-5-8,0 0-1,0 0-1,0-5 25,0 5 0,0-5 0,0-5 0,0 1-56,-6-1-7,6 1-1,-5-1 0,5-14-137,0 0-28,0 0-6,0 0-1</inkml:trace>
  <inkml:trace contextRef="#ctx0" brushRef="#br0" timeOffset="328558.1798">11646 8500 1432,'-16'-10'64,"16"10"12,-11-5-60,1-4-16,4-6 0,-10 1 0,5-1 68,-5 1 12,5-5 1,-5 4 1,0-4 18,5 10 3,-11-1 1,6 0 0,0-4-49,-6 14-10,1 0-1,-1 0-1,0 0-7,1 14 0,-6-4-1,0 9 0,0 0-15,0 1-2,0 4-1,-6 0 0,6 9-9,6 1-8,-6 4 9,5 6-9,-5-1 0,5 5 0,6 0 0,0 9 0,0-4 0,5 5 0,6-1 0,-1 1 0,6-5 0,6 0 0,-1-5 0,6 5-10,10-10 10,-4-5 0,10 1-9,0-11 9,0 1 0,5-10-11,1 1 11,4-6-8,-4-4 8,5-10-10,10 0 10,1-5-10,-6-10 10,6 1-10,-1-5 10,6-5-10,-5 0 10,0-5 0,-1 0 0,1-9 0,-1-1 0,-10-4 0,0 5 0,-11-5 0,0-1 0,0 1 0,-16 5 8,5-10-8,-5 9 9,-11-4-9,0 0 12,-11 4-12,-5-4 0,-6 0 0,-5 0 0,-5 4 0,-1 6 25,1-1-1,-6 0-1,-5 6 0,5 4-7,6 9-2,-6-4 0,6 9 0,-1 1 10,1 4 3,5 5 0,0 0 0,5 5-227,-5 9-44</inkml:trace>
  <inkml:trace contextRef="#ctx0" brushRef="#br0" timeOffset="7.6569E6">17000 8159 230,'0'0'20,"0"0"-20,5-5 0,1 0 0,-6 0 228,5-4 40,-5-1 9,0 10 2,0-9-123,0 9-25,-5-5-5,5 5-1,-6-10-7,-4 5-2,-1 1 0,-5 4 0,5-5-40,-11 10-9,1-1-2,-1 1 0,-5 5-25,0-1-6,-6 6-1,-4 4 0,4 5-9,1 0-3,-6 0 0,11 0 0,-5 0-12,10 5-9,6 0 12,0-5-12,-1 0 0,7 0 0,4 0 0,1-5 0,5 0 28,0 5 0,5-5-1,6 0 0,-6 1-52,6-1-11,0 0-1,5 0-1,6 1 27,5-1 11,-6-5-8,6 5 8,0-4-8,0-1 8,0-4-8,-5 4 8,0-4 0,5-1 0,-11 6 0,0-6 0,-5 1 0,-6 4 0,1-4 0,-6 4 0,0 1 0,-6-1 11,1 1-11,-11-1 12,-1 5-1,-4-4 0,-1-1 0,-5 5 0,0-4-3,-5-6-8,-1 1 12,1-5-4,5 4-8,0 1 0,5-1 9,1 1-9,-1-5 0,6-5 0,0-5 0,5 5 0,11 0 13,-16-10 5,5 6 1,6-6 0,5-4-177,5 4-35,0-9-7,6 0-776</inkml:trace>
  <inkml:trace contextRef="#ctx0" brushRef="#br0" timeOffset="7.65719E6">17194 8279 1497,'6'33'133,"-6"-33"-106,0 0-27,0 0 0,0 0 132,0 0 22,0 0 4,0 0 1,0 0-50,-6 15-9,6-15-3,-5 14 0,-6 1-14,6-1-3,-1 10-1,1-5 0,10 0-51,-5 5-9,0 5-3,6 0 0,-6 5-4,5-5 0,1 4-1,-1 1 0,0-5 1,1-1 1,5-4 0,-6 0 0,6-9-2,0-1-1,-1-4 0,1-1 0,5 1-10,1-5 8,-1-5-8,-5 0 8,-6-5-8,11 0 12,1-9-12,4 4 12,-5-4-12,6-1 0,-6-4 0,0 0 0,6-5-19,0-5-2,-6 0-1,5-4 0,1 4-99,-6-5-20,0 1-4,6-1-608,-6-4-122</inkml:trace>
  <inkml:trace contextRef="#ctx0" brushRef="#br0" timeOffset="7.65756E6">17875 7904 1627,'0'0'72,"0"0"15,0 0-70,0 0-17,0 0 0,11-9 0,-6-1 128,-5 10 23,0 0 4,0 0 1,0 0-32,0 0-5,0 0-2,0 14 0,6 1-52,-6 4-10,0 5-3,0 5 0,0 0-23,0 9-5,0 5 0,0 5-1,0 0-7,-6 0-2,1 0 0,5 0 0,-5-9-6,5 4 0,5 5-8,-5-10 12,5-4-12,-5 0 0,6-1 0,5-4 0,-1-5 0,1 0 0,0-5 0,5-4 0,-5 4 0,5-9 0,-5-6 0,5 6 0,0-10-16,1 0 3,-1-10 1,5 1 0,-4-6 0,-1-4 1,5 0 0,-4-5 0,-7-5 11,1 0-12,5 5 12,-5 0-12,-5 0 12,-1-5-12,-5 10 12,-5-5-12,5 5 24,-11 5 4,5-6 0,-4 11 1,-1 4-17,-5 0 0,-1 5-11,1 5 11,5-5 0,-5 5 0,0 4 0,0 1 0,0 9 0,-1-4 8,1-1-8,-5 5 0,4 0-25,7 1-8,-1 4-2,5 0-796,1-10-159</inkml:trace>
  <inkml:trace contextRef="#ctx0" brushRef="#br0" timeOffset="7.65803E6">19528 8365 230,'0'0'20,"-5"-5"-20,-1 1 0,1-1 0,-11 0 423,5-5 80,0 6 16,-5-1 3,0 5-314,-11 5-62,5-1-13,1 11-2,-6 4-55,5 0-10,-5 0-2,5 10-1,1 5-39,-1-1-7,6 1-1,-6 5-1,11-1-7,-5 0 0,0 1-8,0-6 12,5 1 0,0-5 0,6 0 0,5-1 0,-6-4-20,6 0-5,11-4-1,5 4 0,1-5 22,4 0 5,1-9 1,5-1 0,5-4-31,-5-5-7,6-5 0,-1-4-1,6-1-78,-6-4-15,1-6-3,-1 6-647,1-5-130</inkml:trace>
  <inkml:trace contextRef="#ctx0" brushRef="#br0" timeOffset="7.65847E6">20447 8240 1152,'0'0'51,"0"0"10,-6 10-49,6-10-12,0 0 0,0 0 0,0 0 231,0 0 43,0 0 9,0 0 1,0 0-235,6 10-49,4-1 0,7 1-962</inkml:trace>
  <inkml:trace contextRef="#ctx0" brushRef="#br0" timeOffset="7.65832E6">20484 8562 1036,'0'0'92,"0"0"-73,0 0-19,0 0 0,0 0 250,0 0 46,0 0 10,0 0 2,0 0-157,0 0-31,0 0-7,6 10-1,-6-1-48,0 1-11,5 4-1,1 1-1,-1 4-17,-5-5-3,0 10-1,0 0 0,11 5-10,-11-5-1,5 0-1,-5 5 0,0-5-18,6 0 8,-6 0-8,5-5 0,-5 0 0,5 10-16,-5 0 2,0-10 0,0 0-135,0-4-27,0-15-6</inkml:trace>
  <inkml:trace contextRef="#ctx0" brushRef="#br0" timeOffset="7.65876E6">20776 8788 1440,'6'33'128,"-6"-23"-103,0-10-25,0 0 0,0 0 133,0 0 22,0 0 4,0 0 1,0 0-41,0 0-8,0 0-2,0 0 0,0 0-55,16-5-11,-11 0-3,11-9 0,1 4-30,-1-4-10,-5-5 0,10 4 0,1-9 11,-1 0-11,1 0 10,0-4-10,5-1 20,-6-5-1,6 5-1,-5 0 0,-1 5 8,1 0 2,0 10 0,-1 0 0,-4 4 10,4 5 2,-5 0 1,1 10 0,4 0 1,-5 5 0,-5 9 0,5 0 0,-5 5-7,5 0-2,-5 0 0,-5 0 0,-1 0-11,6 5-2,-11-5-1,5 0 0,6 0-19,-6 0 8,1-5-8,-1 0 0,-5 1-68,6-6-21,-1 0-4,6-4-1253</inkml:trace>
  <inkml:trace contextRef="#ctx0" brushRef="#br0" timeOffset="7.65939E6">22775 8274 1440,'-32'-29'64,"26"24"12,6 5-60,0 0-16,0 0 0,-5 5 0,-11-5 243,16 5 45,0-5 10,0 0 2,-17 10-153,12-1-31,5-9-5,5 15-2,-5-1-59,0 10-12,-5 0-2,16 0-1,0 5-22,-1 0-4,-15-1-1,10 1 0,-5-5-8,6 0 0,-6 0 0,0 0 8,0 0-38,0-4-8,5-1-2,-5 5 0,-5-10-204,5 5-42</inkml:trace>
  <inkml:trace contextRef="#ctx0" brushRef="#br0" timeOffset="7.66002E6">23094 8029 691,'0'0'61,"-6"-14"-49,-5 4-12,1-4 0,10 14 304,-6-10 59,-15-4 11,4-1 2,1-4-188,-5 5-39,-6 4-7,0-4-2,-6-1-40,6 6-9,6 4-2,-6 0 0,-17 5-34,7 0-7,10 10-2,0-1 0,-11 6-22,5 4-5,1 0-1,5 5 0,5 5-18,-5 4 10,-11 1-10,11 5 8,11 4-8,-5 5 0,-12 5 0,1 4 0,5 1 0,5-1 0,11 1-8,-5 9 8,-5-4 0,10 4 0,16-5-9,-5 6 9,-5-6 0,5 0 0,16-4 0,6 0 9,5-5-21,0-5-5,-6-5-1,17-10 0,11 6 3,-6-15 1,-11-10 0,17 1 0,0-6 6,5-4 8,-6-5-13,1-10 5,-1-4 8,6 0-12,0-10 12,0-5-12,-10-10 12,4 1 0,12-10 0,-6-5 0,-16 0 0,-1-4 0,7-1 0,-1-9-8,-5 4 8,-6-4-8,-10-5 8,-1 0-8,6 5 8,-16 4 0,-16 6 0,5 4-8,0 5 8,-6 5 8,-15 0-8,-12 4 11,1 6 9,-1 9 3,6 4 0,-16 1 0,-16 9 9,10 1 3,11 4 0,1 5 0,-7 0-19,6 0-3,1-5-1,10 5 0,5 0-29,0 5-7,-5 0 0,11-5-908,5 0-180</inkml:trace>
  <inkml:trace contextRef="#ctx0" brushRef="#br0" timeOffset="304212.1824">2268 10252 1152,'5'-38'102,"-5"28"-82,-5-4-20,5 14 0,0 0 115,5-10 18,-10 1 4,0-6 1,5 6-2,0 9-1,0-10 0,-6 5 0,6 5-43,-11-9-9,6 4-2,-6 0 0,-5 0-37,5 5-8,11 0-2,-11 5 0,1 5-18,-7 4-3,1 1-1,-5 4 0,10 5-12,-5 0 0,-6 5 8,0 4-8,1 6 0,-6-1 0,5 10 0,6 0 0,0 0 12,-6 5-4,6-5-8,-6 5 12,11-5-12,1 0 9,-1 5-9,0-5 8,6-5-8,-1 0 0,6-4 0,6-6 0,10-4 0,-5 0 0,5-5 0,0 0 0,11-10-12,0 1 12,-5-6-12,5-4 12,11-5 0,-11-5 0,0 0 0,0-9 0,0 0 0,5-6 0,-5-8 0,0 4 0,-5-5 0,-6-5 10,11 0 1,-11 1 0,-5-1-11,5 1 0,-11-1-12,6 0 12,-11 6 0,0-1 0,-5 5 0,-1 0 12,1 5 0,-6 4 1,-5 6 0,5-1 0,-5 5 3,0 0 0,0 5 0,-6 0 0,0 5 15,1 5 3,5-1 1,-6 6 0,0-1-59,1 5-11,5-4-2,-1 9-1,-4-5 6,5-5 0,-6 6 1,6-6 0,5 0-81,-5 1-17,10-6-3,6-9-905</inkml:trace>
  <inkml:trace contextRef="#ctx0" brushRef="#br0" timeOffset="304648.6876">2846 10641 1314,'0'0'58,"0"0"12,0 0-56,0 0-14,0 0 0,0 0 0,0 0 60,0 0 8,-11-4 3,11 4 0,-11-5-1,1-5 0,-1 10 0,-5 0 0,16 0-9,-17 5-1,-4 0-1,5 9 0,-1-4-16,-4-1-3,5 6-1,-11 9 0,5-5-20,0 0-4,12 5-1,-17-5 0,10-4-14,1 4 8,11 0-8,5 0 0,-11 5 0,11-4 0,0-6 0,-5 0 0,5 1 0,0-1-15,-6-4 2,12 0 0,4-1 13,1-4 0,0 0 12,0-5-12,5 0 0,6 0 0,-12-10 0,7 10 0,-1-9 8,-5-6-8,5 10 9,5-9-9,-10 4 12,5 1-4,1-1-8,-7 0 12,7 10-4,4-4 0,-15-1-8,4 10 12,1-5 4,0 4 1,-11-4 0,11 10 0,0 0 11,-1 4 1,1-4 1,0 4 0,-11 5-7,5-4-2,1 4 0,-1 0 0,6-4-10,-6 4-3,-5-5 0,11 5 0,-11-4-8,6-1 0,-6-4 0,5-1 0,-5-9 0,0 15 0,0-6 0,0-9 0,0 0-120,0 0-17,0 0-3</inkml:trace>
  <inkml:trace contextRef="#ctx0" brushRef="#br0" timeOffset="305043.6145">3694 10392 1785,'0'0'159,"0"9"-127,0-9-32,0 0 0,0 15 53,6-1 5,-6 0 1,5 1 0,-5-1 13,5 6 2,-5-1 1,6 0 0,5 5-35,-1 0-8,-10 0 0,6 5-1,-1-5-19,1 5-3,-6-1-1,5 1 0,0-5-8,-5 5 0,0-5 0,6 0 8,-6-5-20,0 0-4,0-4 0,0 4-1,-6-5-143,6-4-29,0 0-6</inkml:trace>
  <inkml:trace contextRef="#ctx0" brushRef="#br0" timeOffset="305242.3432">3543 10723 1728,'0'0'153,"0"0"-122,0 0-31,11 10 0,-6-6 98,6 1 14,0-5 2,5 0 1,0 5-82,0-5-16,6 0-3,0 0-1,-1-5 31,1 5 5,-1-5 2,6 5 0,0-4-51,0-1-20,0 0 0,0 0-1016</inkml:trace>
  <inkml:trace contextRef="#ctx0" brushRef="#br0" timeOffset="307097.9764">6401 10608 576,'48'29'25,"-48"-29"6,-5 9-31,5-9 0,11 10 0,-11-10 0,0 0 352,0 0 65,0 0 13,11 5 2,10-1-308,-10 1-63,0-5-12,16 0-2,16 0 4,-16-5 1,-11 1 0,11-1 0,16 0-40,-5 0-12,-5-4 8,-6 4-8,0 0 0,0 0 0,0 0 0,0 1-9,-16-1-139,-1 5-27</inkml:trace>
  <inkml:trace contextRef="#ctx0" brushRef="#br0" timeOffset="307145.8084">6503 10881 1324,'0'0'59,"0"0"12,11 10-57,0-5-14,-11-5 0,16 9 0,11-9 110,-5 5 19,-6 0 4,0-5 1,6-5-107,5 0-27,-6 1 0,6-1-530,-5 0-111</inkml:trace>
  <inkml:trace contextRef="#ctx0" brushRef="#br0" timeOffset="7.64507E6">7422 10315 1440,'-6'24'64,"6"-24"12,0 0-60,0 0-16,0 0 0,0 0 0,0 0 91,0 0 15,6-5 3,5-5 1,-1 1-61,7 4-12,-7 0-2,7 0-1,4 1 14,1-1 2,-1 0 1,1 0 0,5 0-26,5 5-5,1 0 0,-12 0-1,1 0-1,0 0 0,-1 0 0,1 5 0,-6 5-1,-5-5 0,5 4 0,-5 6 0,-6-1 4,-5 10 1,-5-5 0,0 10 0,-6-5-9,0 10-1,-11-1-1,6 1 0,-6 4-11,-5 1 0,0 4 0,-5-5 8,0-4-8,-1 0 0,6 4 0,0-4 0,0-1 0,6 1-16,-1-5 3,6-1 0,-6 1 40,11-5 8,1-4 1,-1-1 1,11-5-29,-6 1-8,6-6 0,6 6 0,-1-6 23,6 1 3,5-1 1,6 1 0,-1 4-44,1-9-9,-6 5-2,11-5 0,-5-1 28,-1 1 0,1 5 0,5-10 0,-5 5 0,5-5 8,-6 0-8,6 0 0,-5 0-15,5 0-7,-11 0-2,6 0 0,-1 0-183,1 0-37</inkml:trace>
  <inkml:trace contextRef="#ctx0" brushRef="#br0" timeOffset="7.64566E6">8021 10420 1612,'0'0'144,"0"0"-116,0 0-28,0 0 0,0 0 117,0 0 18,0 0 3,11 0 1,5 0-84,-5-4-17,11 4-3,-1-5-1,1 0-3,0 5-1,5 5 0,0-5 0,-6 0-20,1 0-10,0 5 10,-6-1-10,-5 1 11,-1 0-11,-10-5 12,6 14-12,5-4 11,-6 4-11,-5-4 10,0 9-10,-5-4 10,-1-1-10,1 5 10,-6-4-10,6 4 0,-6-5 0,0 1 0,0 4 0,6 0 0,-6-4 0,6-1 0,5 0 0,-6 6 0,6-6 0,-5-4 0,10 4 0,1-4 0,-1-1 0,0 1 0,6-5 0,5-1 0,1 1 0,-1 5 0,0-5 0,0-1 0,0 1 0,-5 5-8,0-1 8,5 1 0,-5 0 0,-6 4 0,1 0 0,-1 6 8,-5-6 0,-5 5-8,-6-4 12,0-1-12,0 1 0,6-6 0,-6 1-10,0 4 10,-10-4 0,-1-1 0,1 6 0,-1-1 49,0-4 12,-5-1 3,0 1 0,0 0-103,6-1-20,-6 1-4,5-5-1,0-1 52,1 1 12,5-5 0,-1 5 0,1-10-48,5 5-6,11 0-2,0-14-627,0 4-125</inkml:trace>
  <inkml:trace contextRef="#ctx0" brushRef="#br0" timeOffset="7.64593E6">8702 10310 230,'6'14'20,"-6"-14"-20,0 0 0,0 0 0,5 0 386,0 0 73,1 0 14,-1-4 3,1-6-313,-1 10-63,6 0-13,-11 0-3,0 0-2,5 5-1,6 4 0,0-4 0,0-5-41,-6 5-8,6 0-1,-11-5-1,5 5 33,1-1 6,-6-4 2,5 10 0,0 0-31,-5-1-5,0-9-2,0 19 0,0-4-17,-5 4-3,5 5-1,-5 0 0,-6 0-12,5 0 11,1 0-11,0 0 10,-1 0-10,-5 0 0,6 0 0,0 0 8,-1-5-8,1-4 0,5-1 0,0 5 8,0-9-8,0 4 0,5-4 0,-5-10 0,0 10 0,11 4 0,-6-4 0,6-6 0,-11-4 0,11 10-9,5-5 9,-5 0 0,0-5-16,5 0 3,-5-5 1,10 0 0,-10-5-27,0 1-5,11-1 0,-6 1-1,0-6-116,0 1-23,0-1-5,-5 1-899</inkml:trace>
  <inkml:trace contextRef="#ctx0" brushRef="#br0" timeOffset="7.64613E6">9075 10377 288,'0'0'25,"0"0"-25,0 0 0,-6 10 0,1-1 365,5 6 68,-5-1 14,-1 1 2,1-1-253,-1 5-52,6 5-9,-5 5-3,0 0-41,-1 5-9,6-1-2,-5 10 0,-1 5-33,6 0-7,-5 5-2,0 0 0,-1 0-19,1-5-4,-1 0-1,6-5 0,-5 5-14,5-9 0,-5-6 0,5 1 0,-6-5-36,6-1-11,0-4-1,0-4-1174</inkml:trace>
  <inkml:trace contextRef="#ctx0" brushRef="#br0" timeOffset="306065.1234">5061 10233 1461,'16'-14'64,"0"9"15,6-5-63,-6 6-16,-16 4 0,6-10 0,10 0 123,-5 1 21,-17-1 5,1 5 1,5 5-32,0 0-6,0 0-2,-6-9 0,-10-1-37,5 5-7,11 5-2,-10 5 0,-23 5-19,17-1-4,11 11-1,5-1 0,-6 5-8,-5 0-1,-16 5-1,11 4 0,5 6-22,1-1-8,-17 0 0,5 6 9,11 4-9,-5 0 0,0 0 0,-1 5 8,1-5-8,0 4 0,11-4 0,-6 0 0,-5-4 0,10-1 0,17-5 0,-6-4 0,-5-5 0,6-5-9,10 0 9,0-5 0,11-5-11,0 1 11,-10-10-10,15-1 10,11-4-9,-10-4 9,-12-6-8,1-4 8,10-1 0,-5-4-8,-5-5 8,-6 0 0,-5-5 0,0 0 0,10 0 0,-10 1 0,-16-1 0,5 0 0,16 0 8,-16 5-8,-6-5 9,-4 5-9,-1 5 12,0 5-12,6-1 18,-12 6-3,-10-6-1,11 15 0,16 0 7,-21 0 2,-12 0 0,1 10 0,5-5-11,5 4-1,-5 1-1,0 4 0,-5-4-10,10 4 0,11 1 0,-5-6 0,-11 6-23,11-6 0,10 6 0,-4 4 0,-1-5-35,5 6-7,1-11-2,10 10-769,1-4-155</inkml:trace>
  <inkml:trace contextRef="#ctx0" brushRef="#br0" timeOffset="306344.2581">5607 10464 1152,'0'0'51,"-6"-5"10,1 0-49,5 5-12,0 0 0,-6-5 0,-4 0 252,4-4 48,6 9 10,0 0 2,-5-5-167,5 5-33,0 0-6,0 0-2,0 0-16,0 0-4,-16 5-1,10 4 0,6 1-47,-5 9-8,-11-4-3,5 9 0,5 0-5,6 5-2,-10 4 0,4 6 0,1-1 2,-1-4 0,6-1 0,0 1 0,-10-1-5,10 1-1,10-5 0,1 0 0,0-5-14,0 0 8,5-10-8,6 5 0,5-4 0,0-6 0,-6-4 0,6 0 0,16-5 0,-10-5-8,-12 0-1,1-4-945,10-1-189</inkml:trace>
  <inkml:trace contextRef="#ctx0" brushRef="#br0" timeOffset="329517.8969">11835 10238 806,'-10'-10'72,"-1"-4"-58,0 4-14,-11 1 0,-10-6 184,10 1 33,-5 0 7,6 4 2,-6-9-87,-6 9-18,1 1-3,5 4-1,-6 0-36,1 0-7,-6 5-2,0-5 0,1 5-13,4 0-3,-5 5-1,-5 0 0,5 0-18,1 0-3,-1 4-1,0 1 0,-5-1-14,-1 6-3,1 4-1,0 0 0,5 0-7,0 5 0,6 0-8,0 5 12,5-5-12,0 5-18,0 5 4,0-1 1,10-4 23,1 9 5,0-4 1,11 5 0,-6 4-26,5 0-5,1 5-1,5 5 0,0-5 16,11 5 12,-6-1-3,11 1 0,-5-5-9,11 0-12,-1-4 2,12-1 1,-6-5 9,5 1 0,11-6 0,6-4 0,0-5 0,5-5-12,-6 0 12,12-4-12,-1-6 12,-5-4 0,0-5-9,6-5 9,-1 5-8,0-9 8,-5-6-10,6 1 10,-1-5-10,-5-5 10,0-10-10,-5 5 10,-6-4 0,-5-6 0,0 1 0,-6-5 0,-5 0 0,-11-6 0,1 1 8,-7-4-8,1-1 11,-11 5-2,-5 0 0,-6-10 0,-5 10 7,-6 0 2,-5-5 0,-11 5 0,6 5 12,-6 9 2,0-4 1,-5 4 0,5 10-12,1 5-2,-1 10-1,0 4 0,0 0 29,6 0 5,5 10 2,5 0 0,-5 0-35,11-1-7,5 1-2,11-5-927,0 0-186</inkml:trace>
  <inkml:trace contextRef="#ctx0" brushRef="#br0" timeOffset="329076.5644">11014 10685 1612,'-16'33'72,"16"-23"14,0-15-69,-5 0-17,-1 0 0,6-4 0,0 4 75,6-5 11,-6-4 2,0 0 1,0-1-29,5 1-7,17 4-1,-6-4 0,0-5-16,6 4-3,5 6-1,-6-6 0,6 6-3,0-1-1,-5 0 0,5 6 0,-5-1-4,-1 5 0,-5 0-1,1 0 0,-7 0 6,7 9 2,-12 1 0,6 9 0,-6-4-1,-5 9 0,0 0 0,0 4 0,-5 1-14,-1 0-4,1 0 0,5 4 0,-5 1-12,-6 0 8,5-6-8,-4 1 0,4-5 8,-5 5-8,6-5 0,0 0 9,-1 0-19,6-5-4,-5 1-1,5-1 0,5-5 15,1 5 0,-6-9 0,10 0 0,-4-1 0,5 1 0,10-5 0,1-1 0,-1-4 0,1-4 0,5 4 0,0-5-9,0-5 9,0-4 0,0-1 0,0-4 0,16 0-175,-10 0-39,-1-5-8</inkml:trace>
  <inkml:trace contextRef="#ctx0" brushRef="#br0" timeOffset="7.66139E6">16184 9806 1170,'0'0'52,"0"0"10,0 0-50,0 0-12,0 0 0,0 0 0,0 0 127,0 0 22,0 0 5,0 0 1,0 0-71,0 0-13,0 0-3,6-5-1,4-5-13,-4 1-2,10-1-1,-5 1 0,0 4-11,-1-5-3,7 1 0,-1-1 0,0 0-8,0 6-1,6-1-1,-1-5 0,-4 5-10,-1 5-1,6 0-1,-1 5 0,-5-5-7,-5 10 0,0-5-8,5 4 12,-10 1-1,4 4-1,-10 5 0,0 1 0,-5-1-10,0 10 0,-12-1 0,7-4 0,-12 5-20,0 0 0,1 5 0,-1-1 0,-5-4 20,5 5 10,1-5-1,5-1 0,-6-4 0,6 0 0,0 5 0,5-5 0,0-5 1,0 5 0,0-4 0,6-6 0,0 5-10,-1-4 12,1-6-12,-1 6 12,6-6 14,0 1 3,0-10 1,11 9 0,-11-9-42,16 10-9,1-10-2,-7 5 0,1 0 23,5-1 0,1-4 0,-1 0 0,5-4 0,-4 4 0,-1 0 8,5-5-8,1 0-13,0 0-5,-6 0-1,6 5 0,5-4-159,0-1-32</inkml:trace>
  <inkml:trace contextRef="#ctx0" brushRef="#br0" timeOffset="7.66176E6">17281 9959 1440,'0'0'128,"0"0"-103,0 0-25,-6-9 0,1 4 120,-6-5 20,0 1 3,6-1 1,-6 1-13,6-1-3,-6 0 0,6 6 0,-6-6-53,0 0-11,-5 10-3,0 0 0,-1 5-29,7 0-7,-7 5-1,1 4 0,-5 0-6,4 1-2,1 4 0,-5 5 0,4 0-7,1 5-1,5 0-8,1 4 12,-1-4-12,5 0 0,6 0 0,0-5 0,0 0 0,0 0 0,6-5 0,5-5 0,-6 1 14,0-6 6,-5-9 2,17 10 0,-1-10-44,0 0-9,0 0-1,0-10-1,1 1 16,4-6 3,-10 1 1,5 0 0,0-6-4,1 1-1,-1 5 0,-5-5 0,-1 4 18,-4 1 16,5 4-4,-1 5 0,-4-4-12,5 9 0,-1 0 0,1 0 0,-11 0 0,6 5 0,-1-1 0,6 6 0,-11 4 0,5 1-16,1-1 3,4 1 1,-4-1 12,-1 0 0,1 1 0,-1 4 0,0-5-90,1 6-15,-1-6-3</inkml:trace>
  <inkml:trace contextRef="#ctx0" brushRef="#br0" timeOffset="7.66217E6">17632 9988 2343,'-16'24'104,"10"-19"21,6 5-100,-5-5-25,5-1 0,5 6 0,1 9 48,-1-19 5,11-9 1,1 4 0,-1 0-32,5 5-6,6 0-2,0 0 0,6 0-14,-1-5-15,6-4 3,0-1-748,0 0-151</inkml:trace>
  <inkml:trace contextRef="#ctx0" brushRef="#br0" timeOffset="7.66199E6">17751 9743 1094,'0'0'97,"0"0"-77,0 0-20,0 0 0,0 0 214,11 15 39,-6-6 8,0 6 2,1 4-133,5 0-26,-6 5-6,0 0-1,1 0-53,-1 0-10,1 0-2,-6 0-1,5 5-17,1-5-3,-1 5-1,-5 0 0,0-5-2,0 5 0,0-5 0,0 4 0,0-4-19,0-4-4,-5-1-1,-1 0-735,6-5-147</inkml:trace>
  <inkml:trace contextRef="#ctx0" brushRef="#br0" timeOffset="7.66248E6">18442 9681 1980,'-21'38'88,"10"-23"17,11-15-84,-16 14-21,-6 10 0,6-9 0,16-15 70,-16 9 10,0 6 1,5-1 1,11-14-23,-6 14-5,6 6-1,0-6 0,6 5-34,5-9-7,-1-1-2,1 1 0,5-5-10,6 0 0,-6 4 9,11-4-9,-5 5 0,5-1 0,0 1 0,5-1 0,-5 1 0,0 0 0,0 4 0,6-4 0,-6 4 0,0 1 0,-6 4 0,-5-5 8,6-4-8,-6-1 0,-5 11 8,0-6-8,-11 0 32,0 1 1,0 9 1,-5-5 0,-12 5-34,6 0 0,-5-5 0,0 0 0,0 1 0,-6-6 0,1 5 0,-1-4-12,0-6-27,1 1-5,-1 4 0,-5-4-708,0-1-140</inkml:trace>
  <inkml:trace contextRef="#ctx0" brushRef="#br0" timeOffset="7.66269E6">18480 9767 2016,'-21'24'89,"15"-19"19,1 0-87,5-5-21,0 0 0,0 0 0,0 0 204,0 0 36,0 0 7,0 0 1,0 0-164,11-5-32,-1 0-8,7-4 0,10-1-44,-6 5 0,6-4-8,0-1 8,11 5-112,0-4-16,-6 4-2,11-5-693,-5 10-138</inkml:trace>
  <inkml:trace contextRef="#ctx0" brushRef="#br0" timeOffset="7.66301E6">19393 9643 2185,'0'0'96,"0"0"21,0 0-93,-11 0-24,1-5 0,-1 0 0,-5 0 105,-1 10 17,1 0 3,5 0 1,1-1-54,-1 11-12,0-6-1,-5 11-1,-1-1-32,7 5-6,-7 5-2,7 4 0,-1 6-18,5 4-11,-4 0 2,4 5 0,1-5 58,5-4 12,0 4 3,0-5 0,11-4-64,-1-15 0,1 0 0,0-4-10,11 9 10,-1-5-12,1 0 12,5 0-12,0-4-82,11-1-17,-6 1-3</inkml:trace>
  <inkml:trace contextRef="#ctx0" brushRef="#br0" timeOffset="7.66344E6">19696 9767 2390,'0'0'52,"0"0"12,0 0 1,0 0 3,0 0-55,0 0-13,0 0 0,0 0 0,0 0 60,0 0 10,0 0 2,0 0 0,16-4-58,-5-1-14,10 5 0,-4-5 0,4 5 0,1-5 0,-6 5 0,6 0 0,-6 5 0,0 0-12,6 4 3,-6 1 0,0 4 9,-5 1 0,0-1 0,-6 1 0,6-1 0,-11 5 0,0 5 0,-6 5 0,1 0 0,-6 0 0,-5 4 0,0-4 8,0 5-8,5-10 0,-11 9 0,6-9 0,5 5 0,-5-5 9,0 0-9,0-5 10,-1 5-2,12-4 0,-6-6 0,11 0 0,0-4-8,0 4 0,6-9 0,4 0 0,1-5-14,0 0-5,5 0-1,11-5 0,-5-4-96,5-11-20,5 1-4,1 0-876</inkml:trace>
  <inkml:trace contextRef="#ctx0" brushRef="#br0" timeOffset="7.66376E6">20414 9806 2275,'0'0'50,"0"0"10,-16 5 3,5-1 1,0 1-52,-5 5-12,-5-1 0,4 6 0,-4 4 87,5 0 14,-1 5 3,-4 0 1,-1 5-37,11 0-7,0-5-1,6 5-1,0 0-37,-1-5-7,6-5-2,6 5 0,-1-5-13,6 5 0,-6 5 0,12-5 0,4-5 0,-5-5 0,1-4 0,4-5 0,1 0 0,-1-5 0,1-5 0,0 5 0,5-15 0,-6 6 0,6-15 0,0 0 0,-5 0 0,-1-5 0,1 0 0,-6 5 0,0 0-12,-5 0 4,-5 5 8,-1-5-13,0 0 13,-10 0 0,0-5 0,-6-5-9,0 10 9,-5 0 0,0 10 0,-1-5 0,-4 9 0,5 1 9,-11-1-9,5 0 0,-5 10 0,0 0 0,5-4 0,1-1 0,-1 10 0,6-1-17,0 1 1,5 0 1,6 0-106,-1 4-22,1 1-4</inkml:trace>
  <inkml:trace contextRef="#ctx0" brushRef="#br0" timeOffset="7.66403E6">20701 9484 2311,'5'10'51,"0"-1"10,-5-9 3,0 0 0,11 5-51,0 5-13,5-1 0,0 6 0,1-6 68,-1 6 10,11-1 2,0 5 1,5 1-26,1 4-6,-6 4-1,5-4 0,-5 5-13,-5 5-3,-1-5-1,1 9 0,-6 0 1,0-4 0,-5 9 0,-6-4 0,1-1-8,-1 1-2,-5-1 0,0-4 0,-5-1-7,-1 1-2,-4-5 0,-1-5 0,0-5-13,0 5 0,-5-5 0,0 0 0,5-4-110,0-1-15,-5-4-3</inkml:trace>
  <inkml:trace contextRef="#ctx0" brushRef="#br0" timeOffset="7.66442E6">21532 9883 2419,'0'0'53,"0"0"11,0 0 3,0 0 1,0 0-55,0 0-13,0 0 0,0 0 0,0 0 54,0 0 8,0 0 2,11-5 0,0-5-52,11 1-12,-1-1 0,6 5 0,-5 0 30,0 5 3,10-4 1,6-1 0,0 0-34,-6 5 0,0 0-15,-5 0 5,0 0-47,-5 0-10,-11 0-1,5 5-703,-5-5-140</inkml:trace>
  <inkml:trace contextRef="#ctx0" brushRef="#br0" timeOffset="7.6646E6">21619 10137 345,'0'0'31,"0"0"-31,-6 10 0,1-5 0,5-5 460,0 0 87,-5 4 17,5-4 3,0 0-396,0 0-79,-11 5-16,11-5-4,0 0-6,0 0-2,0 0 0,0 0 0,16 0-64,0 5 0,11-5-8,-5 0-1,5-5-23,0-4-4,5 4 0,1-5-1,-1-4-160,6-1-32,-11-4-7,16 0 0</inkml:trace>
  <inkml:trace contextRef="#ctx0" brushRef="#br0" timeOffset="7.66482E6">22256 9729 1440,'0'0'128,"0"0"-103,0 0-25,0 0 0,-5 0 223,5 0 39,0 0 8,0 0 2,0 0-167,0 0-33,5 5-6,6 4-2,-5 6 3,4 4 0,-4 0 0,5 5 0,-6 0-31,0 5-7,6-5-1,5 5 0,1 0-10,-1-5-2,-11 9-1,-5-4 0,6 0-15,-6 0 0,10-5 0,-10 0 0,-10 0-23,4 0-10,17-5-3,-11 0 0,-5 0-225,5-4-46</inkml:trace>
  <inkml:trace contextRef="#ctx0" brushRef="#br0" timeOffset="7.66524E6">22613 9695 1555,'0'0'138,"0"0"-110,-5 5-28,-1-5 0,6 0 180,0 0 32,0 0 5,0 0 2,11-5-139,5 5-27,-5-4-5,5-1-2,-16 5-22,22 0-4,5 5 0,-6-5-1,-21 0-19,17 4 0,4 11 0,1-6 0,-11 1 0,-11-10 0,10 10 0,1 4 0,5 0 0,-16 1 0,-5-1 0,0 1 0,10-1 0,-10 5 0,-6 0-10,5 1 10,1-6 0,-6 5-9,6-4 9,-1-1 0,6-4-9,0-10 9,0 0 0,-5 14-9,0-4 9,5-10-10,10 9 10,1 6-10,0-1 10,0-4 0,0-10 0,5 5-8,5-5 8,-4 4 0,-17-4 0,10 0 0,12 5-18,-6-5-8,-5 5-2,5 0 0,-5 4 56,0 1 10,0-5 2,-6 9 1,-10-4-15,5 4-3,10 10-1,-15-9 0,0 4-22,-12-5 0,12 5 0,-6 5 8,-5-9 24,-6 4 6,1-5 1,-1 1 0,6 4-39,-6-5 0,-10-4-9,5 0 9,0-6-8,5 6 8,1 0 0,-1-6 0,1 1-20,-1 0 0,11-5 0,-5 0 0,-6 0-96,11-5-18,11 5-4,0-14-918</inkml:trace>
  <inkml:trace contextRef="#ctx0" brushRef="#br0" timeOffset="7.66575E6">23375 9614 2232,'-27'19'49,"16"-14"11,5-5 1,6 0 1,0 0-50,-10 0-12,-12 9 0,11 1 0,11-10 96,-11 10 16,-5 4 3,0-4 1,5-1 9,0 1 3,11-10 0,-5 9 0,-11 6-103,16-15-25,11 9 0,-11-9 0,-11 20-46,11-6-14,5 0-4,6-4 0,0 0 103,5-1 20,-11 1 4,17 9 1,10-5-52,-5 1-12,-16-1 0,11-4 0,5 4-20,-6 1-6,-4-6-2,-1-4 0,0 0 28,-5 4 0,5 1 0,-5 0 0,-6 4 0,-5 5-8,6-4 8,-6-1 0,-6 5 0,-5 1 0,6-1 0,0 5 0,-6-5 0,-11 5-10,1-5 10,-6 0 0,10 5-32,-10-4 1,-16-1 0,5-5 0,11 1 31,0-1 12,0-9-1,-5 4 0,5-9-11,5 0-16,22 0 4,-16-9 1,-6-6 11,12 1 0,20-5 0,-10 4 0,0-4-24,6 0-2,16-5-1,5-5 0,10 5-8,-10 0-1,0-5-1,6-4 0,-1-1 57,1 0 11,-12 1 2,12 4 1,4-5-54,-4-4-12,-12 4-1,1 1-1,-11-1 82,5 10 17,6 0 3,-12 5 1,-4 0-31,-6 4-6,5-4-2,-5 10 0,-5 4 12,-6 0 2,-5-5 1,5 6 0,-5 4-9,-6 9-3,-21-4 0,16 5 0,11-6-14,-17 6-3,-4 0-1,-1-1 0,11 1-63,5-5-13,6-1-3,0-4-1356</inkml:trace>
  <inkml:trace contextRef="#ctx0" brushRef="#br0" timeOffset="7.66676E6">18999 11405 1324,'0'0'59,"5"0"12,6 0-57,-6 0-14,-5 0 0,0 0 0,0 0 125,0 0 23,0 0 4,0 0 0,-10-15-52,-1 6-10,-5 4-2,5-5-1,-5 6-19,-1-1-3,1 0-1,0 5 0,-11 5-7,5 0-1,1 4-1,5 1 0,-6-1-37,11 11-7,-5 4-2,0 0 0,-1 0-9,7 0 0,-7 0 0,7 5 0,4 4 0,1-4 0,-1 0 0,1 0 0,5-5 0,0 0 0,5-5 0,1-5 0,-1-4 0,1 4 0,-1-4 0,6-1 0,-11-9 20,16-4 1,6-1 1,-1-5 0,1-4-22,-6-1 0,6-4 0,5 0 0,-6 0-20,1 0 0,0-5 1,-6 0 0,0 4 19,0 1 0,0-5 0,1 10 0,-12 4 0,0-4 0,6 4 0,-5 5 0,-6 5 0,0 0 0,0 0 0,0 0 0,0 0 48,0 0 12,10 10 4,1 4 0,0 6-64,0-1 0,0 0-16,5 0 3,-5 5 13,-1 0 0,-4-5 0,5 1 10,-1-1-10,-4 0 0,-1-5 0,6 1 8,-6-6-8,1 6-17,-6-15 4,0 0 1,0 0-147,5 9-29,1 1-5</inkml:trace>
  <inkml:trace contextRef="#ctx0" brushRef="#br0" timeOffset="7.66697E6">19426 11722 2073,'-17'33'92,"7"-18"19,-1-6-89,5 6-22,6-6 0,-5 1 0,0-5 138,5-5 23,5 14 5,-5-14 1,0 0-108,16 10-22,6-5-4,-6-1-1,11-4-32,-5 0 0,-1-4 0,6 4 0,0-5-70,0 5-21,0-10-4,0 5-1049</inkml:trace>
  <inkml:trace contextRef="#ctx0" brushRef="#br0" timeOffset="7.66679E6">19399 11463 1382,'-6'14'123,"1"-4"-99,-1-1-24,6-9 0,0 0 210,0 0 37,0 0 7,0 0 2,0 0-160,0 0-31,17 10-6,-1-5-2,-5-1-25,5 1-4,5-5-2,-4 0 0,-1 0-26,0 0 8,0 0-8,0 0 0,-5 0 0,0 0-14,5 0 2,-5 0 0,0 5-137,-11-5-27,0 0-6</inkml:trace>
  <inkml:trace contextRef="#ctx0" brushRef="#br0" timeOffset="7.66827E6">20155 11352 518,'0'0'46,"0"0"-37,0 0-9,0 0 0,0-10 188,0 10 35,0-9 7,0 9 2,0 0-71,0 0-13,0 0-4,0 0 0,0 0-9,0 0-3,0 0 0,0 0 0,0 0-42,0 0-9,0 0-1,5 9-1,1 1-20,-1 4-4,-5 10-1,5 5 0,-5 0-14,0 5-2,0 4-1,0 5 0,-5-4-16,-6 4-3,6 0-1,-1 0 0,-4-4-9,-1-1-8,0-4 9,0-1-9,0 1 0,1-5 0,-1-5 0,0-5 0,6 5-15,-6-5-9,5-4-1,6-6-1,-5 1-150,5-10-29,0 0-7,0 0-884</inkml:trace>
  <inkml:trace contextRef="#ctx0" brushRef="#br0" timeOffset="7.6687E6">20733 11438 748,'0'-9'67,"0"-1"-54,5-4-13,-5 4 0,6-4 252,-1-1 48,6 1 10,-11 4 2,-11 1-143,11-6-28,-5 6-5,5-1-2,-11 5-42,6-4-8,5 9-1,-6-5-1,-5 0-14,1 5-4,-7 0 0,-4 10 0,4-5-51,-10 4-13,6 6 0,-1 4 0,1 0 23,-1 0 1,6 0 1,0 5 0,-1 0-17,1 1-8,11-1 0,-1 0 8,-4-5-8,10 5 0,0-10 0,5 5 0,0-4 0,1-6-11,-1 6 11,6-10-8,5-1-12,0 1-1,1-5-1,4-5 0,1-4 22,5-1 0,0-9 0,0 0 0,-11 0 0,6-5 0,5 0 0,-6 0 0,-4 0 0,-1-1 0,5 1 0,-10 10 0,0 0 0,0-1 0,0 6 0,-6-1 0,-5 10 8,0 0 0,0 0 0,0 0 0,16 14 24,-5 1 4,-6 9 0,6 5 1,-5 0-3,-1 4-1,-5 6 0,5 4 0,1-5-7,-1 1-2,-5 4 0,0 0 0,-5-5-7,5 1-1,0-1-1,-6-4 0,6-1-15,0 1 11,0-5-11,0 0 10,0-5-10,0 5-16,-5-10 4,5 5 1,0-5-83,0 0-17,0-9-3,0 4-1232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4:22:43.3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1113 380 1738,'0'0'77,"0"0"16,0 0-74,6-5-19,-6 5 0,10-5 0,-10-5 103,6 1 17,-6 9 3,0 0 1,0 0-28,0-10-4,-6 1-2,6 9 0,0 0-36,-5-5-7,-6 0-2,0 0 0,1 0-10,-1 5-3,5 0 0,-10 0 0,5 10-8,1 0-3,-7 4 0,1 0 0,0 6-8,0-1-1,0 0-1,5 10 0,-11-5-11,6 5 0,5-1 0,-5 1 0,5 0 0,6 0 8,-6 0-8,6-1 0,5-3 0,0 3 0,0-4 0,5 0 0,0 0 0,6 0 0,0 0 0,0-4 0,5-1-12,-5 0 12,5-9-10,0 4 10,6-4 0,-6 4 0,6-14-8,-6 5 8,5-5 0,6 0-9,-5 0 9,0-5-8,-1-5-16,6 1-4,-5-1 0,5-4 0,-5-5-172,5-1-34</inkml:trace>
  <inkml:trace contextRef="#ctx0" brushRef="#br0" timeOffset="9029.6941">1724 500 1886,'0'0'84,"0"0"16,0 0-80,0 0-20,0 0 0,0 0 0,5 9 87,1 6 13,-6-15 2,10 4 1,1 1-32,5 5-7,1-5 0,-1-5-1,5 4-31,1-4-7,0-4-1,-1 4 0,6 0-14,0-5-10,0 0 12,0 0-12,-5 5 9,-1-5-9,12 1 0,-1-1 9,-10 0-45,5 0-8,-5 5-3,-1-9-696,-10 4-139</inkml:trace>
  <inkml:trace contextRef="#ctx0" brushRef="#br0" timeOffset="9247.5862">1821 865 1724,'0'0'76,"0"0"16,0 0-73,16 0-19,-5-5 0,-6 5 0,12-5 52,-7 5 6,1-5 2,5 0 0,6 5-12,-6-4-3,6-6 0,-6 5 0,11 0-32,-5 1-13,5-6 11,0 5-11,-6 0-30,6-4-12,0 4-2,-5-5-854</inkml:trace>
  <inkml:trace contextRef="#ctx0" brushRef="#br0" timeOffset="-382.437">535 380 1036,'0'0'46,"0"0"10,0 0-45,0 0-11,11-10 0,-6 0 0,1 1 133,-1-1 25,6 1 5,-6-6 1,1 6-27,-1-6-5,-5 6 0,6-1-1,-1-4-34,-5-6-6,0 6-2,0 0 0,0-6-20,-5 6-4,-6-10-1,5 9 0,-10-4-39,5 5-8,-5-5-1,0 4-1,-11 1 9,5 4 3,1-4 0,-6 4 0,11 5-4,-11 1-1,0-6 0,5 5 0,-5 5-22,5 0 8,-5 0-8,6 5 0,-1 0 0,1 0 9,-7 4-9,12 6 0,-5-1 0,4 5 0,-4-4 0,5 9 0,5 0 0,0 0 0,-5-5-12,5 0 12,0 5-9,6 5 9,-1-5-8,6 0 8,0 0 0,6 0-10,-1-5 10,1 0 0,4-4-10,1-1 10,-5 1-8,4-1 8,7-4-9,-1-6 9,0 6-10,0-10 10,0 5 0,6-10 0,-6 0-8,-5-4 8,5-1 0,-5-4 0,11-1 0,-1-4 0,-4 0 0,-1 0 0,5-1 0,-4 1 0,-1 0 8,0 0-8,-5 4 0,5 6 0,-5-6 0,0 1 8,-1 4-8,-10 10 0,0 0 9,0 0-9,0 0 0,0 0 9,0 0-1,0 0-8,0 0 12,0 15-4,0 4-8,0 5 0,6 0 0,-1 5 8,1 0-8,-6 4 0,5-4 0,0 5 0,1-1 0,-1-4 0,-10 0 9,5-5-9,5 5 0,1-5 0,-6 4 0,0-4 0,0 1 0,0-6 0,0 5 0,0 0 0,0 0 0,0-5 0,5 0-12,-5-4 4,0-1-42,0-4-8,0-10-2,5 14 0,-5-14-78,0 0-16,0 0-3</inkml:trace>
  <inkml:trace contextRef="#ctx0" brushRef="#br0" timeOffset="7.31057E6">2880-110 2080,'0'0'46,"0"0"10,0 0 1,0 0 1,0 0-46,0 0-12,-6 5 0,6-5 0,0 0 91,-5 9 16,0 6 3,5-1 1,5 5-54,-5 5-10,-5 10-3,5-1 0,0 6-18,5 9-4,-5 5-1,0 4 0,0 1-6,-5 0-2,5-6 0,0 6 0,-6-10-5,1 0-8,-1 0 11,6 0-11,0-9 8,-5-1-8,0-4 0,-1-1 0,6-4-19,0-5-7,-5 0-2,5-5 0,5-4-90,-5-15-18,0 0-4,0 0-572,0-15-113</inkml:trace>
  <inkml:trace contextRef="#ctx0" brushRef="#br0" timeOffset="7.31126E6">3339-53 1036,'0'0'46,"0"0"10,0 0-45,0 0-11,-11 0 0,0 0 0,-5 0 244,5 5 48,-5 0 8,0 0 3,-11 0-171,5 4-33,6 1-7,0 4-2,0 5-46,-6 1-8,11-1-3,1 5 0,-1 0-9,5-5-1,1 5-1,5-5 0,0 5-22,0-4 0,5-6 0,1 5 0,5 0 0,5-4 0,-5-1 0,10 5 0,1-9-16,5 9-7,5-9-1,1 4-1,-1 1 25,0-1-10,6-4 10,0 4 0,0 0 16,-6 1 9,1-1 3,-6 1 0,0-1-43,-6-4-8,-10-1-1,5 6-1,-5-6 25,0 6 9,-11-1 0,-5 0 0,-6 1 3,0-1 1,0 1 0,-5-6 0,-11 10-2,5-4-1,1 4 0,-6 0 0,0-4-10,-6-1 12,12-4-12,-6-1 12,5-4-12,0-5 10,1 0-10,-1 0 10,6-5-10,0-4-11,0-1 3,-1 1 0,12-1-2,5-9 0,-5-5 0,5 0 0,0-5-18,0-5-4,10 1-1,-4-1 0,5-9 17,5 0 4,5-5 1,1 0 0,-6 0-7,0 0-2,6-1 0,0 6 0,-1 5 28,1 4 6,-11 1 1,5 4 0,-5 10-15,5-1 0,-11 6 8,-5 4-8,0 10 9,0 0-1,-5-9 0,-1 4 0,-4 5 12,-7 0 1,1 0 1,-5 0 0,-1 10-11,-5-1-3,5 6 0,1-6 0,-1 6-8,1-1 0,4 0 0,-4 6 0,10-6-18,0 10-6,-5-5 0,11 10-736,-1-5-148</inkml:trace>
  <inkml:trace contextRef="#ctx0" brushRef="#br0" timeOffset="7.31147E6">4225-211 1152,'-49'24'102,"39"-19"-82,10-5-20,0 0 0,-22 9 235,0 1 42,12-5 9,-1 0 2,5-1-153,-10 6-31,-5 4-5,4 6-2,23-1-38,-17 5-8,-5 5-2,5 4 0,5 1-49,6 4-19,-5 1 1,-11-1 0,0 5 46,16 5 8,16 0 3,-16-4 0,-16 4-11,10-10-3,28 5 0,-6-4 0,-5-6-37,11-4-8,10-5-2,0-5 0,6-4 22,-5-6-9,-6-4 9,10-5 0,12-10-11,-11-9 11,-6 0-10,1-5 10,-6-10 0,5 1-9,-5-10 9,-11-1 0,0 1 0,-5-5 0,6-9 0,-12-1 0,-10 5 8,-1 0-8,1 5 8,-1 0-8,-10 15 15,0 4-2,-6 0 0,6 10 0,0 0 15,-6 9 2,-16-4 1,17 4 0,-1 10-7,1 0-2,-17 5 0,11 0 0,0 4-68,5 1-14,1-1-2,-1 1-1221</inkml:trace>
  <inkml:trace contextRef="#ctx0" brushRef="#br0" timeOffset="7.35018E6">7364-48 1814,'-11'-72'80,"11"53"17,0 19-77,-6-5-20,-4-4 0,-7-1 0,7 0 104,-7 1 16,1 4 4,5-5 1,1-4-29,-7 4-7,1 1-1,-5-1 0,-1 5-30,-5-4-6,5-1-2,1 5 0,-6 5-14,0 0-2,5 10-1,-5 4 0,0 1-6,0 9-2,0 5 0,11-5 0,-6 9-25,1-4 0,-1 9 8,6 1-8,0 4 0,-1 0 0,7-4 0,-1 13 0,0-8 0,11-1 0,-5-5 0,10-4 0,-5-10-9,11 0 9,0-5 0,-1-4 0,7-1-10,-7-4 10,12-10-8,0-5 8,5-5-8,-6-4 8,6-10-8,0-5 8,-5-9 0,5-1-8,-5 1 8,10-1 0,-10 1 0,-1-5 0,1 4 0,-6 6-8,6-1-2,-12 10 0,1 5 0,-5 4 0,-1 6 20,0 4 4,6 0 1,-11 5 0,0 0-24,0 0-5,0 19-1,0 10 0,0 5 15,6-1 0,-1 1 0,0 4 0,1 1 48,5-1 13,-6-9 3,6 5 0,0-5-74,-1-1-14,-4 1-4,5 0 0,-1-5-68,7 0-15,-7-5-2,7-4-1111</inkml:trace>
  <inkml:trace contextRef="#ctx0" brushRef="#br0" timeOffset="7.3506E6">8066-139 345,'0'0'15,"0"0"4,0 0-19,0-10 0,0 1 0,-5-6 0,-12 1 534,-4 4 103,-1 6 21,-5-6 4,6 5-452,-6 0-90,0 5-19,5 0-3,0 0-56,1 10-11,-6 0-3,5 4 0,0 5-19,1 0-9,-1 5 8,6 5-8,0 0 0,0 5 0,5 4 0,-5 0 0,5-4 0,0 0 0,6-6-8,-1 1 8,12 5 0,-6-10-9,5 0 9,6-5 0,0 0-12,-1-4 12,7-1-12,-1-9 12,11-5-14,-6-5 4,1-4 1,0-6 0,5-9-3,-6 0-1,1-9 0,-1-6 0,7 1-4,-7-10-1,1 0 0,-6-5 0,-5 0 6,0 0 0,10-4 1,-10 4 0,-6 0 11,1 0 0,-1 0 10,-5 5-10,11 0 21,-6 0-1,-5 10-1,0 4 0,6 1-2,-6 9 0,0 9 0,5 6 0,-10-6 27,5 15 4,0 0 2,0 0 0,-6 15-32,6 4-6,-5 5-2,5 9 0,-5 11-10,5-1 0,-6 5 0,6 0 0,0 0 0,0 0 0,0 0 8,0 0-8,0 0 0,0-5 0,-5 0 0,-1 5 0,6 0-55,0-4-3,6-1-1,-6-5 0,5-4-171,-5-10-34</inkml:trace>
  <inkml:trace contextRef="#ctx0" brushRef="#br0" timeOffset="7.35088E6">8255-168 1382,'0'0'123,"0"0"-99,0 0-24,0 0 0,0 0 295,0 0 53,-5 10 12,-6 4 1,11 1-213,0-1-44,0-4-8,5 9-1,1-5-59,4 5-11,-4 1-2,-1 4-1,6 0-9,-6 4-1,1 1-1,5-5 0,-6 0 0,6 0 0,-6 0 0,6-5 0,0-4-11,0 4 8,-1-9-8,7-1 8,-6 1-8,5-5 0,-11-5 0,11 0 8,1-10-8,-7 1 0,1-11 9,5 1-9,-10-5 0,10-5 0,-5-4 0,5-11 0,0 1-12,0 0-6,1 0-2,-1-5 0,0 5-84,6 4-16,-6-4-4,0 9-1,0 1-109,0 4-22</inkml:trace>
  <inkml:trace contextRef="#ctx0" brushRef="#br0" timeOffset="7.3511E6">8860-682 1785,'0'0'159,"0"15"-127,0-15-32,0 0 0,0 0 198,0 14 34,0-14 6,-5 15 2,5 4-90,0-10-18,5 6-3,1-1-1,-1 5-102,6 1-26,-6 4 0,6 0 0,-11 4 34,0 1 2,5 5 0,1 4 0,-1-4-7,-5 4-1,0 1 0,6 4 0,4-9-28,-4 4 0,5 5 0,-6-4 0,0-6 0,-5 1 0,0-1 0,6-4 0,-1-5 0,1-9-21,-6-1 3,0 0 1,10-4-144,-10-10-29,0 0-6,0 0-1064</inkml:trace>
  <inkml:trace contextRef="#ctx0" brushRef="#br0" timeOffset="7.35145E6">9287-216 2361,'0'0'210,"0"0"-168,0 0-34,0 0-8,0 0 137,0 0 26,0 0 5,5-5 0,6 1-103,0-6-21,0 0-4,10 1 0,1-1-28,5 1-4,5 4-8,6-5 11,0-4-116,11-1-23,-6-4-5</inkml:trace>
  <inkml:trace contextRef="#ctx0" brushRef="#br0" timeOffset="7.3513E6">9352-879 1612,'0'-14'72,"5"9"14,-5-4-69,0 9-17,0 0 0,0 0 0,0 0 306,0 0 58,0 0 11,0 0 2,0 0-224,6 14-45,-1 5-8,-5 5-3,5 5-63,-5 14-13,6 1-2,5 4-1,-6 4-9,-5 1-1,11 0-8,-6 5 12,-5-10-12,6 4 0,-1 1 0,0-5 0,1-9 0,-1-1 0,1 1 0,-6-1 0,0-9-80,5 0-16,-5-5-4,5 0 0,-5-5-180,0-5-36</inkml:trace>
  <inkml:trace contextRef="#ctx0" brushRef="#br0" timeOffset="7.3526E6">11070-869 921,'5'-14'82,"-5"14"-66,0-15-16,0 15 0,0 0 190,0 0 34,5-9 8,-5 9 0,0 0-90,0-15-18,-5 6-4,0-1-1,-1 5 3,-5-4 1,1 4 0,-1-5 0,-5 10-43,-1 0-9,-4 0-2,5 0 0,-11 5-16,5 0-3,-5 0-1,0 4 0,0 6-27,-5-1-6,4 5 0,1 0-1,0 1 11,0 4 2,6 4 1,-6-4 0,11 5-21,-1-5-8,12 0 0,-6 5 0,0 0 0,6-5 0,5 0 0,5 5 0,6-5-11,5 0 11,1 5-10,4-1 10,6 1-14,0 0 3,0 0 1,11-5 0,-5 9 10,-1-9-12,-5-9 12,0 9-12,5 0 12,-5 0 0,-5 0 0,0 0 0,-1-5 0,-5-4 0,-5 4 0,0 0 0,-11 0 0,5-4 0,-5 4 8,0-5-8,-10 1 10,-1-1-2,-5 0-8,-6 1 12,0-1-4,-10-4 0,5 4-8,-5 1 12,-6-6-12,5 6 0,-5-6 8,-5 1-8,11-1 0,-6-4 0,6 0 0,-1 0-10,1-10-11,5 0-3,5 5 0,1-9 0,-1-1-119,6 0-24,10-9-5,1 0 0</inkml:trace>
  <inkml:trace contextRef="#ctx0" brushRef="#br0" timeOffset="7.35288E6">10875-816 1843,'-16'14'81,"16"-14"18,-11 5-79,6-5-20,-1-5 0,1 0 0,0 1 229,5 4 43,0 0 8,0 0 1,0 0-150,0 0-31,0 0-5,0 0-2,0 0-61,0 19-13,10 5-3,-4 5 0,5 9-3,-1 5-1,-4 5 0,5 10 0,-6-5 5,6 4 1,-6 1 0,6-5 0,-11 0-5,5 0-1,-5-1 0,6 1 0,-6-5-12,0 5 9,0-10-9,0 5 8,0-5-8,0-9 0,0 0 0,-6-1 0,6-9-16,0 0-6,0-4-1,6-6 0,-12 0-102,6-4-21,0-10-4,0 0-1,0 0-73,0 0-14</inkml:trace>
  <inkml:trace contextRef="#ctx0" brushRef="#br0" timeOffset="7.35316E6">11334-845 2347,'0'0'104,"0"0"21,-5-10-100,5 10-25,0 0 0,0 0 0,0 0 72,0 0 10,0-9 2,0 9 0,0 0-16,11 5-4,-11-5 0,11 19 0,-1 5 0,1 9-1,-5 6 0,-1 4 0,-5 5-50,0 5-13,-5 5 0,5-1 0,-6 1 33,6-1 2,0 1 0,0-5 0,-5 0-24,5-5-11,0 0 10,-6 0-10,6-10 25,0 1-1,6-1 0,-1-4 0,1-6-172,-1-4-36,0-9-6,6-1-684,0-14-137</inkml:trace>
  <inkml:trace contextRef="#ctx0" brushRef="#br0" timeOffset="7.35359E6">12166-869 1382,'0'0'123,"6"-10"-99,-6-4-24,-6 0 0,1-1 256,-1 1 47,1-1 9,-11 1 1,0 4-125,-6 1-24,0-1-6,1 5-1,-6 5-71,5 5-14,1-5-4,-1 0 0,-5 5-32,5 5-8,-5 4 0,6 5-1,-1 5-17,1 5-10,-6 9 12,5 6-12,0-1 0,6 0 0,0 5 0,5 0 0,0 0 0,0-5 0,6 1 0,5-1 0,0-5 0,5-9-9,1-5 9,5 0 0,-1-5-9,7-4 9,-1-6-10,6-4 10,-1-5-12,6-5 12,-5-4-13,5-6 5,0 1 8,0-10-12,5-10 12,-5 5-12,0 1 12,0-1 0,0-5 0,0-4 0,-5 4 0,-6 1 0,0 9 0,0-5 0,-5 10 0,5-1 0,-10 11 8,5 4-8,-1 5 17,1 10-1,0 9 0,5 5 0,1 5 8,-7 9 0,1 0 1,0 15 0,-6-5-10,6 5-3,-5 0 0,-6 9 0,0-4 1,0 0 0,0-6 0,0 6 0,-6-10-5,6-5-8,0 0 11,-5-4-11,5-6 0,0-4 0,5-14 0,-5-1 0,0-14-102,0 0-21,0 0-4,0 0-1354</inkml:trace>
  <inkml:trace contextRef="#ctx0" brushRef="#br0" timeOffset="10899.6745">1081 1878 1702,'0'0'76,"0"0"15,-6-10-73,6 10-18,0 0 0,0 0 0,-10-5 137,-1-4 24,5 4 5,6 5 1,-10-5-44,-1 5-9,0 0-2,0 5 0,0 0-43,1 0-9,-7-1-1,-4 11-1,5 4-30,-6 0-5,0 5-2,1 0 0,5 0-13,-6 5-8,6 0 10,0 0-10,-1-1 0,7 1 8,-1-5-8,5 0 0,1 0 0,5 0 0,-5 0 0,10 0 0,0 0 0,6-4 0,-5-6 0,10 5 0,0-9 0,6-1-12,10 1 12,-5-10-10,0 5 10,5-5 0,1 5-9,5-5 9,-1-5-84,7-10-12,-1 6-2,0-6-725,0-4-145</inkml:trace>
  <inkml:trace contextRef="#ctx0" brushRef="#br0" timeOffset="11094.1547">1654 1935 345,'-22'15'31,"11"-10"-31,0 9 0,-5-4 0,5-6 448,6 6 84,-1 0 17,6-10 3,0 0-376,0 0-75,0 0-15,11 14-3,5-4-42,6-6-8,-6 1-1,6 0-1,0-5-23,5 0-8,0 0 0,0-5 9,-6 0-9,6 1 0,-5-6-12,5 0 12,-11 1-109,0 4-15,6-5-2,-6 1-607,-5 4-122</inkml:trace>
  <inkml:trace contextRef="#ctx0" brushRef="#br0" timeOffset="11277.3123">1783 2219 1958,'-5'9'174,"-6"1"-139,0 0-35,11-10 0,0 0 180,-5 9 30,-1 1 6,6-10 0,0 0-108,11 9-23,0 1-4,0-5-1,5 0-47,6-5-9,-1 4-3,6-4 0,-5-4-10,-1 4-3,6-5 0,0 0 0,0 0-63,0 0-13,0-4-2,6 4-1251</inkml:trace>
  <inkml:trace contextRef="#ctx0" brushRef="#br0" timeOffset="7.31224E6">2421 2007 1267,'0'0'112,"-6"-14"-89,12 4-23,-6 10 0,0 0 114,0-9 18,0 9 4,5-10 1,6 1-19,-6-1-4,11 5-1,-5 0 0,11-4-41,-6-1-8,6 1-1,-1 4-1,6-5-33,-5 1-6,5-6-2,-5 6 0,5-6-7,-6 6-2,1 4 0,-1 0 0,1 5-3,-6 5-1,0 0 0,1 9 0,-7-4 4,1 4 0,-11-14 0,0 19 0,6 0-12,-6 10 0,-6 0 0,1 5 0,-6-6 0,0 6-14,-5 0 5,0 4 1,-6-4 8,1-1 0,4 1 0,-4 0-8,5-1 8,-1-4 0,-4 0 0,10 4 0,-5 1 13,10-10-1,-4-10-1,-1 1 0,11-6 5,0-9 0,0 0 1,0 0 0,0 0-17,16 5-17,0 0 3,0-5 1,6 0 13,0 0-12,-1 0 12,6-10-12,0 1-11,-5 4-1,10-5-1,6 1 0,0-6-150,0-4-29</inkml:trace>
  <inkml:trace contextRef="#ctx0" brushRef="#br0" timeOffset="7.3126E6">3588 1758 2383,'0'0'52,"-11"5"12,-5-5 1,-1 4 2,1-4-54,-6 10-13,6 4 0,-5 1 0,-1-6 72,0 11 11,1 8 2,-1 6 1,1-10-53,4 0-10,-4 10-3,5 4 0,-6-4-11,11-1-9,0 6 12,1 4-12,10-5 16,0 6-4,0-11-1,10 1 0,1-1-11,5-9 0,1 10 0,10-10 0,0-10 0,0 1 0,5-6 0,0 1 0,12-10 0,-1-5 0,0 0 0,0-9-11,1-10 11,10 0-13,5-5 5,-16-4 8,-27-1-8,11 0 8,17-4 0,-7 0 0,-31-6-12,5-4 3,-1-5 0,1 5 0,0 0 9,-11 5 0,-11 0 8,6 9-8,-6-4 30,-5 9 2,-11 0 0,0 5 0,-6 5 4,6 5 0,0 9 1,-10 5 0,4 5-9,1 4-1,5 6-1,5-1 0,1 1-26,4-6-20,12 1 3,5-10-1348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3T06:25:07.4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28 0 2649,'0'0'58,"-6"5"12,6-5 2,-10 10 4,4-1-61,1 1-15,5-10 0,0 9 0,0 6 0,0-1 0,5-4 0,6 4 0,-6 1-162,6-1-35</inkml:trace>
  <inkml:trace contextRef="#ctx0" brushRef="#br0" timeOffset="-178.9415">-21 687 1969,'0'0'87,"0"0"18,0-10-84,0 10-21,0 0 0,0 0 0,0 0 170,0 0 30,0 0 5,0 0 2,6 10-73,-1 14-14,0 0-4,1 0 0,-6 0-68,0 0-13,-6 0-3,6 0-1,6 0-23,-1 5-8,1-10 0,-1 5 0,-5-5-18,0 0-10,0 1-1,0-6-1,0 0-150,0 1-29,0-1-7</inkml:trace>
  <inkml:trace contextRef="#ctx0" brushRef="#br0" timeOffset="-346.7679">-545 235 2581,'0'0'56,"0"0"12,0 0 3,0 0 2,0 0-58,0 0-15,0 0 0,0 0 0,0 0 89,0 0 15,-11 10 4,11 4 0,6 10-76,-1 5-14,-5 10-3,11-1-1,-11 10-14,5 5 8,1 0-8,-1 0 0,1-1 8,-1 1-8,-5-10 0,-5 5 9,5 0-9,-6-9 0,-5 4 0,6-9 8,0-1-8,-1 1 0,6-5 0,0 0 0,-5-1 0,5-4-12,0-4 4,5-6 8,-5 0-30,0-9 2,0-5 0,0 0 0,0 0-13,11-5-3,-6-9 0,6 0 0,-5-6 11,-1-4 1,6 0 1,5-4 0,-5-1 31,5-5 0,0 1 0,0-6 0,1 5 0,-1 1 0,0-1 0,6 1 0,-6-1 0,-5 10 0,5 5 0,0 4 0,0 6 20,1 4 0,-17 5 0,10 5 0,1 9 28,0-4 5,-6 9 2,1 5 0,5 0-27,-6 0-6,-5 0-1,5 5 0,1 0-9,-6 0-1,0-5-1,0 0 0,0 0-10,0 0 0,0-10 0,0 5 0,0 0-67,0-4-15,0-6-3,5 1-765,-5-10-153</inkml:trace>
  <inkml:trace contextRef="#ctx0" brushRef="#br0" timeOffset="-760.1596">-793 259 691,'0'0'61,"0"0"-49,0 0-12,0 0 0,0 0 156,0-9 28,0 9 5,5-10 2,-5 10-53,0-9-10,0-6-3,0 6 0,0-1-1,0 10 0,0 0 0,0 0 0,-5-5-8,-6-4-3,-5 4 0,5 5 0,-5 5-41,-1-1-8,1 6-1,-5 0-1,-1-1-33,-5 10-6,5-4-2,1 9 0,-12 5-13,6 4-8,0 6 8,0 4-8,-10 5 0,4 5 0,6-10 0,6 10 0,10 4 0,-16 1 8,-11 0-8,11 4 0,16-4 0,-5-5 0,-6-1 0,11 1 0,6-5 8,5-5-8,-5 5 8,5-4-8,5-6 0,6-4 0,10-10 0,1 0 0,-6-10 0,11 1 0,6-11 0,5 1 0,-1-10 0,7 1-10,-7-6 10,7-5 0,-1-4-19,-5-5 3,5-5 1,-5 1 0,-1-6-38,1 0-8,-5-4-2,-1 4-770,-5 1-155</inkml:trace>
  <inkml:trace contextRef="#ctx0" brushRef="#br0" timeOffset="334.3407">341 72 2016,'0'0'89,"0"0"19,0 0-87,0 10-21,-5 4 0,5-4 0,0 4 196,0 1 36,0 4 6,0 5 2,5 5-141,1-1-28,-1 6-6,0 0-1,-5 9-33,11 0-7,-5 0-2,4 10 0,-4-5-8,-6 5-2,5 0 0,1-5 0,-1 5-2,-5-1-1,0-4 0,5 0 0,-10-4-9,5-6 0,0-4 0,5-5-11,-5-5-65,0 0-14,0-10-2,6 0-1,-6-14-134,5 5-26</inkml:trace>
  <inkml:trace contextRef="#ctx0" brushRef="#br0" timeOffset="656.8558">1119 461 2088,'0'0'92,"0"0"20,0 0-90,-11-5-22,0 1 0,1-6 0,4 0 180,-10 6 32,-6-1 7,-5-5 1,6 10-124,-12 0-25,6 5-5,-5 5-1,5 9-21,0-5-5,5 5-1,1 5 0,-6 5-27,5 5-11,6-1 8,-6 6-8,6-1 0,0 1 0,5-1 0,0 0 0,6 1 0,5-1 0,0-4-9,5 0 9,1-10 0,5 4-8,-1-8 8,7-1 0,-1-5-12,0-9 4,11-10 8,-5-4-13,5-1-4,5-4-1,-5-6 0,0-4 0,-5-4 3,5-6 1,-6-5 0,1-9 0,-6-4-10,-5-6-1,5 0-1,0-9 0,-5 10 6,0-6 0,-6 5 1,6-4 0,-6 0 3,1 9 1,-1 0 0,-5 5 0,6 5 15,-1 9 0,-10 10 0,5 10 0,-6-1 60,6 15 14,0 0 3,0 0 1,0 15-22,0 9-5,0 9-1,0 6 0,0 9-50,6 5 0,-6 4 0,5 6 0,0-1 0,1 5 20,5-4-4,0-1 0,-6-4-4,6-1 0,0 1-1,-1-5 0,7-5-11,-7-15-9,7 1 9,-7-5-13,7-5-199,-7-10-40</inkml:trace>
  <inkml:trace contextRef="#ctx0" brushRef="#br0" timeOffset="1067.1066">2540 447 2415,'-22'-19'107,"6"19"22,5-5-103,-5 10-26,0-5 0,0 9 0,-11 1 140,10-1 24,-10 11 4,6-1 0,-1 5-76,1 0-15,-1 5-3,11 4-1,-5 1-53,0 4-10,0-4-2,10 9-8,-5-5 0,1 1 0,4-1 0,1 6 0,-1-11 0,1 6 0,5-6 0,0 1-9,0-10-85,11 0-17,-6-5-3,11-9-1,1-1-146,4-14-30</inkml:trace>
  <inkml:trace contextRef="#ctx0" brushRef="#br0" timeOffset="1319.6011">2778 672 1670,'-17'0'74,"17"5"15,-10-5-71,-1 5-18,0 0 0,0 4 0,-5 1 272,5 0 50,0-1 10,1 10 3,-7-4-187,1-1-36,5 5-8,1 1-2,10-1-62,0 5-12,0 0-2,5-5-1,6-4-25,5 4 8,0-5-8,0 1 0,11-1 0,6-4 0,-1-6 0,6 1 0,0-5 0,0-5 0,-1-4 0,1-1 0,-5-9 0,-1 0 0,0-10 0,-4 0 0,-7 0 0,-5 0 0,1-4 0,-7-1 0,1 1 0,-5 4 0,-6-5 0,0 1-11,-6-1 11,-10 10 0,0 10 8,0-6-8,-6 6 8,-5 9-8,0 0 10,-6 10-10,-4 0 9,-1 9-9,0 1 8,6-1-8,-6-4 0,11 9 0,-6 5-14,17 0 5,5-5-45,6-4-9,-6-6-1,11-9-1,6 15-159,15-6-32</inkml:trace>
  <inkml:trace contextRef="#ctx0" brushRef="#br0" timeOffset="1604.7889">3561 331 2649,'-11'20'117,"0"-11"25,0-4-114,-10 5-28,5-1 0,-1 6 0,-4-1 57,5 5 6,5 1 1,0 4 0,6-10 0,5 5 0,5 0 0,6 1 0,0 4-39,-1 0-7,12-5-2,0 5 0,-6 0-25,5-5-6,6 5-1,6-5 0,-6 5 16,0-5 0,0 1 0,-5 4 0,-1-5 11,-5 5 5,-5 0 0,-11 0 1,0-5 24,-5 5 5,-11-5 1,-1 5 0,-4-4-38,-1-1-9,-10 0 0,10 0 0,1-4 0,-1 4 0,-5-5 0,0-4 0,0-5 16,0-1 0,0 1 1,0-10 0,0 1-88,5-1-17,6-10-4,0-4-1,5-5-123,0-5-25</inkml:trace>
  <inkml:trace contextRef="#ctx0" brushRef="#br0" timeOffset="1786.9038">3993 15 1670,'0'0'148,"0"0"-118,0 0-30,0 0 0,0 0 263,11 9 46,-6 6 10,1 4 1,-6 5-133,0 9-27,0-4-6,0 14-1,5-4-86,-5 9-18,0 0-3,0 5-1,-5 0-28,5 4-5,0 1-2,0 9 0,0-5-10,0-4 0,0 0 0,-6-6 0,6-8 0,0 4 0,-5-10 0,-1-4 0,1-1-236,0-4-47</inkml:trace>
  <inkml:trace contextRef="#ctx0" brushRef="#br0" timeOffset="2127.7413">3896 576 2016,'0'0'89,"0"0"19,0 0-87,0 0-21,5-9 0,6 4 0,-6 0 229,12 0 42,-7-9 8,7 0 1,-1 4-176,0-4-35,11-1-7,0 6-2,-5-11-40,5 6-9,0 0-2,5-6 0,-5 6-9,0 4 0,6 1 0,-1-1 0,-5 5-15,-5 0 2,-6 1 0,0 4 0,0 4-8,0-4-2,-5 5 0,0 0 0,-6 5 23,1-1 0,-1 6-9,1-1 9,-1 5 9,6 1 6,-6-1 1,-5 0 0,6 5 2,-6 0 1,10 0 0,-4 0 0,5-5-2,-6 5 0,6-5 0,-6 5 0,1 5-9,-6-5-8,-6-5 12,-5 5-12,1-4 58,-7 4 5,-4 0 1,-1 0 0,1 0-26,4-5-5,-4 0-1,-1 0 0,1-4-32,-1-1 0,6-9 0,0 0 0,-6-5-126,6-10-19,0 1-4</inkml:trace>
  <inkml:trace contextRef="#ctx0" brushRef="#br0" timeOffset="2916.8361">698 2132 1324,'-11'-62'59,"11"47"12,0 1-57,0 14-14,-5-10 0,-1 1 0,-5-6 262,6 6 50,-11-1 9,5-4 3,-5 4-169,-6 1-34,-5-1-6,0 5-2,-5-4-50,-1 9-11,1 0-1,-6 4-1,6 1-11,-6 5-3,0 4 0,6 1 0,-6 4-8,11 0-1,0 0-1,0 5 0,5 0-17,0 5-9,12 0 10,-1 0-10,11-1 0,0 1 0,0-5 0,11 10 0,5-5 0,5-1-8,6 1 8,6 5-10,5-5 10,5 0-13,-5-5 5,10 4 8,1-4-13,-6 0 5,-10 0 8,-1 0-13,-5-4 13,-5 4 0,-6-5 0,-5 5 0,-11 0 0,-6 0 0,1 0 13,-6-5-4,-5 0 7,-6 1 0,1-1 1,-6-5 0,-6 1 2,6-1 0,-11-9 0,1 4 0,-12-4-19,17 0 0,10-5 0,-5 0 0,0-5-12,0 5-10,0-9-2,5 4 0,1-10-84,4 1-16,-4 0-4,10-10-1,11 4-61,-5-9-12,10-4-2,0-1-518,6 1-103</inkml:trace>
  <inkml:trace contextRef="#ctx0" brushRef="#br0" timeOffset="3095.2521">206 2137 172,'38'-43'8,"-27"24"1,-6-5-9,1 4 0,-1 1 0,6-5 0,-6 10 456,1-5 90,-6 19 18,0 0 3,0 0-321,0 0-64,0 0-13,0 0-2,5 4-40,0 6-8,1 4-2,-6 6 0,5 4-49,-5 9-9,0 6-3,6 4 0,4 0-32,-4 5-6,-6 5-2,5 9 0,1-4-16,-1 0 0,-5-6 8,0 1-8,5 0 0,-5-5 0,0-5 0,6-4 0,-1-6-86,1 1-11,-6-5-3,5-5-874,0-5-175</inkml:trace>
  <inkml:trace contextRef="#ctx0" brushRef="#br0" timeOffset="3437.8353">703 2084 2073,'0'0'92,"0"0"19,0 0-89,0 0-22,0 0 0,0 0 0,11-5 189,5 1 34,0-1 6,6-5 2,0 10-130,5-5-25,5 1-6,0 4-1,12-5-45,-12 0-10,0 5-2,1 10 0,-1-6-4,1 6 0,-12 4-8,-5 6 12,1-1 17,-12 5 3,1 9 1,-6 1 0,-11 0-33,0 4 0,-16 10 0,11-5 0,-6 5 10,6-4-10,-6-1 8,-5 0-8,6 0 8,-6-4-8,5 4 8,0-5-8,6-9 15,0 0-3,0 0 0,5 0 0,0-1 3,6-4 0,-1-4 0,6 4 0,0-10-15,6 0 0,5-4 0,5 0 0,5-6 0,1-4 0,5 0 0,0-4-10,5-6-17,-5-4-3,6-1-1,5-4 0,5-5-77,6-5-16,-6 0-4,5-4-1228</inkml:trace>
  <inkml:trace contextRef="#ctx0" brushRef="#br0" timeOffset="3927.9171">1886 2075 2880,'-16'9'64,"-6"-9"12,1 5 4,-1 0 0,1 0-64,-6-1-16,0 1 0,0 0 0,0 5 77,5 4 13,0 5 2,-5 0 1,6 5-48,4 5-9,1 5-3,0-1 0,5 6-23,0-1-10,1 1 8,10 4-8,0-5 9,5 1-9,-5-1 10,11 1-10,5-11 0,0 1 0,0 0-11,6-5 11,5-5 0,0 0 13,0-9 0,16 0 0,6-6-13,-11 1-18,-11-14 4,0-1 1,5-9 13,1 0 0,4-5 0,1-5 0,-5-5-9,-6 1 1,-6-6 0,1-9 0,-6 5 8,-5-10 11,0-4-3,-6 4 0,-5 0-8,-5 5-12,-11 0 2,-1 0 1,1 9 9,-6 11 16,-5 4-4,-5 0-1,10 14-11,-5 5 0,-5 0 0,0 10 0,5 5 23,0 4 9,0-4 1,5 9 1,0 0-86,6 0-18,11 1-3,-1-1-1392</inkml:trace>
  <inkml:trace contextRef="#ctx0" brushRef="#br0" timeOffset="4333.6493">3204 2238 864,'-10'-15'38,"10"15"8,-6-9-37,-5 4-9,1 0 0,-1-9 0,-5 9 368,5-5 72,-11 1 15,6 4 2,-6 0-284,1 5-57,-1 0-11,-5 5-2,0 5-47,0 4-10,5 0-2,-5 10 0,0 0-21,0 5-5,0 0-1,6 0 0,5-5-17,-1 10 8,1-10-8,5 14 0,1-4 9,-1-6-9,5 6 0,6-5 9,0 0-9,-5-10 0,10 0 0,1 0 0,5-9 0,5-1-11,5-4 11,1-5-8,0-9 8,-1-1-13,6-4 5,0-6 8,0-4-11,0-4 11,0-1-8,-5-5 8,5 1 0,-6-1 0,-4-4 0,4 9-8,-4 5 18,-7 0 4,7 4 1,-12-4 0,0 10-15,1 4-13,-6 10 2,0 0 1,0-9 19,0 9 4,0 0 1,0 0 0,-6 9-2,6 11 0,-5-1 0,5 0 0,-5 0-20,10 1-5,-5 4-1,5 0 0,6 0-123,-5-5-25,4-5-5,1 5-1050</inkml:trace>
  <inkml:trace contextRef="#ctx0" brushRef="#br0" timeOffset="4586.5791">3383 2632 1728,'0'0'76,"0"0"16,0 0-73,5 9-19,-5-9 0,0 0 0,0 0 157,0 0 28,0 0 6,0 0 1,0 0-64,0 0-12,5 0-2,6 0-1,-5-9-57,4-6-11,7-4-2,-7 5-1,7-10-14,-1 0-4,5-5 0,1 0 0,-6 5-4,6-10 0,5 1-1,-5-1 0,10-4-3,-10 4 0,-1 10 0,6 0 0,-5-5-2,-1 15-1,-4-1 0,-1 6 0,0 4-1,-5 0-1,5 10 0,-16-5 0,11 14-1,0 6 0,-1 4 0,-4 0 0,-1 4-10,-5-4 10,6 5-10,-6 0 10,0 0-10,5 5 0,-5-6 9,11 1-9,-6-5-128,1 0-31,4 0-5,-4 0-1155</inkml:trace>
  <inkml:trace contextRef="#ctx0" brushRef="#br0" timeOffset="5000.2609">4652 2276 403,'16'-24'17,"-16"24"5,0 0-22,0-14 0,6-1 0,-6-4 0,0 5 464,-6-1 89,-4 1 18,-1 0 3,-5-1-346,-11 10-70,0 1-14,-11 8-2,5 1-85,-5 5-17,11 4-3,-5 10-1,-6 0 23,-5 0 4,11 5 1,-1 0 0,-5 0-52,6-1-12,10 11 0,-5-5 0,6-1 0,5 1 0,-1-5 0,12 4 0,0-9 0,5 0 0,0 5 0,0-10 0,10 0 0,1-9 0,11 4 0,-1-9 0,6 0 0,0-5 0,11-5 0,-5-4 0,-1-6 0,0-4 0,1-5 0,-1-5 0,6-4 0,-6-1 0,-5 0 0,1-4 0,4-10-12,-10-10-6,-1 5-1,-5-4 0,1-1 19,-7 1 0,1-1-8,-5 0 8,-1-4 0,0 4 0,1 1 0,-6-1 0,0 5 17,5 5-2,-5 15-1,6 9 0,-6 9 43,0 1 9,0 14 2,0 0 0,5 9-55,-5 15-13,0 10 0,0 9 0,5 5 13,-5 10 0,0-5 0,6 4 0,-1 1-13,1 4 0,4-4 8,-4-5-8,5 0-8,-1-5-5,1 0-1,5-5 0,1-9-156,-1-1-31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17T01:25:46.71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D4284C-9781-42E2-89FA-C4115317229D}" emma:medium="tactile" emma:mode="ink">
          <msink:context xmlns:msink="http://schemas.microsoft.com/ink/2010/main" type="writingRegion" rotatedBoundingBox="27595,11414 27748,11414 27748,11558 27595,11558"/>
        </emma:interpretation>
      </emma:emma>
    </inkml:annotationXML>
    <inkml:traceGroup>
      <inkml:annotationXML>
        <emma:emma xmlns:emma="http://www.w3.org/2003/04/emma" version="1.0">
          <emma:interpretation id="{39DEE956-70AF-4AA0-8A00-550426CEC967}" emma:medium="tactile" emma:mode="ink">
            <msink:context xmlns:msink="http://schemas.microsoft.com/ink/2010/main" type="paragraph" rotatedBoundingBox="27595,11414 27748,11414 27748,11558 27595,11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443DAC-DF5E-4DBD-B514-56580AF868F5}" emma:medium="tactile" emma:mode="ink">
              <msink:context xmlns:msink="http://schemas.microsoft.com/ink/2010/main" type="line" rotatedBoundingBox="27595,11414 27748,11414 27748,11558 27595,11558"/>
            </emma:interpretation>
          </emma:emma>
        </inkml:annotationXML>
        <inkml:traceGroup>
          <inkml:annotationXML>
            <emma:emma xmlns:emma="http://www.w3.org/2003/04/emma" version="1.0">
              <emma:interpretation id="{4F9F8953-5DC5-4049-BE85-BE386E0DC25E}" emma:medium="tactile" emma:mode="ink">
                <msink:context xmlns:msink="http://schemas.microsoft.com/ink/2010/main" type="inkWord" rotatedBoundingBox="27595,11414 27748,11414 27748,11558 27595,11558"/>
              </emma:interpretation>
              <emma:one-of disjunction-type="recognition" id="oneOf0">
                <emma:interpretation id="interp0" emma:lang="en-AU" emma:confidence="0">
                  <emma:literal>*</emma:literal>
                </emma:interpretation>
                <emma:interpretation id="interp1" emma:lang="en-AU" emma:confidence="0">
                  <emma:literal>m</emma:literal>
                </emma:interpretation>
                <emma:interpretation id="interp2" emma:lang="en-AU" emma:confidence="0">
                  <emma:literal>M</emma:literal>
                </emma:interpretation>
                <emma:interpretation id="interp3" emma:lang="en-AU" emma:confidence="0">
                  <emma:literal>8</emma:literal>
                </emma:interpretation>
                <emma:interpretation id="interp4" emma:lang="en-AU" emma:confidence="0">
                  <emma:literal>4</emma:literal>
                </emma:interpretation>
              </emma:one-of>
            </emma:emma>
          </inkml:annotationXML>
          <inkml:trace contextRef="#ctx0" brushRef="#br0">108 78 784,'0'0'35,"0"0"7,0 0-34,0 0-8,0 0 0,0 0 0,0 0 99,0 0 17,0 0 4,0 0 1,0 0-27,0 0-6,0 0 0,0 0-1,0 0-6,0 0-1,0 0 0,0 0 0,13 4-32,-13-4-8,0 0 0,0 0-1,0 0-23,0 0-4,0 0 0,0 0-1,0 0-3,0 0-8,0 0 12,0 0-4,0 0-8,0 0 0,0 0 0,0 0 0,0 0-14,0 0 2,-4 12 0,-5-5 0,5 1 4,-5-4 8,9-4-13,-4 4 5,4-4 8,-9 0 0,9 0 0,-9 0 0,9 0 0,-9-4 0,1 0 0,8 4 8,0 0-8,-5-8 8,1 1-8,4 7 8,-4-8-8,-1 4 0,1 0 0,4 4 0,0 0 11,0 0 1,0 0 0,0 0 0,0 0-21,0 0-4,0 0-1,0 0 0,0 0 14,0 0 0,0 0 0,0 0 0,13 0 0,0 0 8,-4-4 0,4 4-8,-4 0 12,0-4-4,-9 4 0,13 0-8,-5 0 8,-8 0-8,0 0 0,9 4 0,-9-4 8,0 0-8,0 0 0,0 0 0,5 8 12,-5 0-4,0-8 0,0 11-8,0-11 10,-5 8-10,-4-4 8,5 4-8,4-8 8,-9 4-8,1 4 0,-1-5 8,9-3-8,-5 4 0,-8 0 0,4-4 0,1 0-9,-1 0 9,0 0 0,0-4 0,1 4 0,8 0 0,0-7 0,-5-1 0,-4 0 11,5 0 2,4 0 1,0 1 0,-4-5 10,4 4 1,0 4 1,0-4 0,4 1-4,-4-1-1,4 0 0,-4 8 0,5-4-7,-1-4-2,5 4 0,0-3 0,0 3-12,-5 0 9,5 4-9,-1-4 8,-8 4-8,14-4 0,-6 4 0,1 0 8,0 0-8,0 0 0,-9 0 0,13 4 0,-4-4 0,-9 0 0,0 0 0,8 8 0,-8-8 0,0 0 0,5 7 0,-5-7 0,0 0 0,4 8 0,-4-8 0,0 8 0,0-8 0,0 0 0,0 0 0,0 0 0,-4 8 0,4-8 0,0 0 0,-9 8 0,0-4 0,0 3 0,5-3-12,-5 0 12,1 0-20,8-4 3,-9 4 1,9-4 0,0 0 7,0 0 9,-5 4-13,5-4 5,0 0 8,0 0-8,0 0 8,0 0-8,0 0-27,0 0-5,0 0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3-17T01:40:28.991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FC9A04-BEBE-44DF-AF6A-910C811D5DBE}" emma:medium="tactile" emma:mode="ink">
          <msink:context xmlns:msink="http://schemas.microsoft.com/ink/2010/main" type="writingRegion" rotatedBoundingBox="25090,8691 25108,8969 24876,8984 24858,8705"/>
        </emma:interpretation>
      </emma:emma>
    </inkml:annotationXML>
    <inkml:traceGroup>
      <inkml:annotationXML>
        <emma:emma xmlns:emma="http://www.w3.org/2003/04/emma" version="1.0">
          <emma:interpretation id="{1317DD18-81E9-4C62-BFF6-4E31741FEE24}" emma:medium="tactile" emma:mode="ink">
            <msink:context xmlns:msink="http://schemas.microsoft.com/ink/2010/main" type="paragraph" rotatedBoundingBox="25090,8691 25108,8969 24876,8984 24858,8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3C42C0-8CB7-4AF8-A630-AAE242F0E9B9}" emma:medium="tactile" emma:mode="ink">
              <msink:context xmlns:msink="http://schemas.microsoft.com/ink/2010/main" type="line" rotatedBoundingBox="25090,8691 25108,8969 24876,8984 24858,8705"/>
            </emma:interpretation>
          </emma:emma>
        </inkml:annotationXML>
        <inkml:traceGroup>
          <inkml:annotationXML>
            <emma:emma xmlns:emma="http://www.w3.org/2003/04/emma" version="1.0">
              <emma:interpretation id="{FCFC4FA8-E66C-45AB-95E6-495D9EC6732C}" emma:medium="tactile" emma:mode="ink">
                <msink:context xmlns:msink="http://schemas.microsoft.com/ink/2010/main" type="inkWord" rotatedBoundingBox="25090,8691 25108,8969 24876,8984 24858,8705"/>
              </emma:interpretation>
              <emma:one-of disjunction-type="recognition" id="oneOf0">
                <emma:interpretation id="interp0" emma:lang="en-AU" emma:confidence="0">
                  <emma:literal>o.</emma:literal>
                </emma:interpretation>
                <emma:interpretation id="interp1" emma:lang="en-AU" emma:confidence="0">
                  <emma:literal>001.</emma:literal>
                </emma:interpretation>
                <emma:interpretation id="interp2" emma:lang="en-AU" emma:confidence="0">
                  <emma:literal>001,</emma:literal>
                </emma:interpretation>
                <emma:interpretation id="interp3" emma:lang="en-AU" emma:confidence="0">
                  <emma:literal>roos</emma:literal>
                </emma:interpretation>
                <emma:interpretation id="interp4" emma:lang="en-AU" emma:confidence="0">
                  <emma:literal>"oos</emma:literal>
                </emma:interpretation>
              </emma:one-of>
            </emma:emma>
          </inkml:annotationXML>
          <inkml:trace contextRef="#ctx0" brushRef="#br0">0 0 806,'0'0'36,"0"0"7,0 0-35,0 0-8,0 0 0,0 0 0,0 0 36,10 0 6,-10 0 1,11 0 0,-11 0-10,0 0-1,0 0-1,17 0 0,-6 0-23,-11 0-8,0 0 0,0 0-474</inkml:trace>
          <inkml:trace contextRef="#ctx0" brushRef="#br0" timeOffset="952.5774">120-176 950,'0'0'42,"0"0"9,0 0-41,0 0-10,0 0 0,0 0 0,0 0 73,0 0 13,0 0 2,0 0 1,0 0 0,0 0 0,11-5 0,-11 5 0,0 0-61,0 0-13,0 0-3,0 0 0,0 0-4,0 0 0,6 15-8,-6-15 12,0 0-12,0 10 8,0 4-8,0 1 0,0-5 8,0-10-8,-6 10 0,6-1 0,-5 6 12,5-15-4,0 0-8,0 0 12,0 0 4,0 0 1,0 0 0,0 0 0,-11-5-1,0 0-1,5-5 0,1 1 0,5 9-15,-11-10 11,11 0-11,-6-4 10,6 4-10,-5 0 0,5-9 0,-6 9 8,6 0 1,0 0 0,-5 1 0,5-1 0,5-5 7,-5 5 0,0 6 1,0 4 0,0 0-5,0 0 0,0 0-1,0 0 0,0 0-11,0 0 0,0 0 9,0 0-9,11-5 0,-11 5 0,11 0 0,-11 0 0,11 5 0,-11-5 0,11 9 0,0-4 0,0 5 0,-5 0 17,-1 4-2,-5-14-1,0 10-31,0 5-7,0-6 0,-5 1-1,-1 5 25,1-1 0,-1-4 0,1 0 0,-1 0-11,6-10 11,-11 5-13,11-5 5,-11 9-19,6-4-3,-6-5-1,11 0 0,-11-5 11,11 5 3,-11-5 0,5 1 0,1-6 17,-1 5 0,1-5 0,-1 0 0,1-4 0,-6-1 16,11 10-4,0 5 0,-5-14 12,-1 4 1,6 10 1,0-10 0,0 10 6,0 0 0,6-10 1,-6 10 0,0 0-12,0 0-2,0 0-1,0 0 0,5-4-9,6-6-1,-11 10-8,16 0 12,-5 0-12,0 0 0,0 5 8,-11-5-8,0 0 0,11 5 0,0 9 0,0-4 0,-5 0 0,-1 4-8,1 1 8,5 0-13,-6-1 13,1-4-9,-12 0 9,6 4-8,0-14-2,0 10 0,0 0 0,0-10 0,0 0-12,0 0-2,0 0-1,-5 10 0,-1-1 11,-5-4 2,6 0 1,-6 0 0,11-5 11,-11 0 0,5 0-9,-5-5 9,11 5 0,-11-5 0,6 0 0,-1-4 0,1-1 0,5 10 0,0-5 0,0-5 0,0 0 14,0 1-2,0-6-1,0 5 0,0 1 5,5-1 0,1 0 1,-6 10 0,5-10-5,6 5 0,0-4-1,6-1 0,-12 5 0,6 0 0,0 0 0,0 5 0,6 0-2,-6 0 0,5 5 0,-5 0 0,-11-5-9,11 10 8,0 0-8,-6-1 8,-5-9 0,6 15-8,-6-15 12,5 15-4,-10-1-8,5 1 0,0-1 9,0-4-9,-11 0 0,5 0 8,1-1-8,-1 1 0,-5-5 8,1 0-8,-1-5 8,0 0-8,0 0 0,0-5 0,0 10 0,-6-5 0,1-5 0,5 5 0,0-5 0,-6 5 0,12-5 0,5 5 0,-11 5 0,11-5-12,0 0-31,0 0-6,0 0-2,0 0-855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7T00:28:11.29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14 596 1033,'0'0'45,"0"0"11,0 0-45,0 0-11,-10 9 0,10-5 0,0-4 69,0 0 12,-5 5 3,5-5 0,0 0-56,0 0-12,0 0-1,0 0-1,0 0-1,0 0 0,0 0 0,0 0 0,0 0-13,0 0 0,0 0 0,0 0-10,0 0 10,5 9 0,-5-9 8,0 0-8,15 4 0,-15-4 0,0 0 0,0 0 0,10 5 0,-10-5 0,20 4 0,-20-4 0,0 0 0,15-4 0,6-1 0,-21 5 8,0 0 0,15-4 1,-5-1 0,5 1 0,-5-1 15,0-4 2,5 5 1,-5-1 0,5 1-27,-15 4 0,5-5 0,5-4 0,10 5 0,-20 4 0,0 0 0,5 0 0,-5 0 0,10-9 0,-10 9 0,0 0 0,0 0 0,0 0 0,0 0 0,0 0 0,0 0 0,10-4 0,-10 4 0,0 0 0,0 0 0,0 0 0,0 0 0,0 0 0,0 0 0,0 0 0,0-9 0,0 9 0,10-9 0,-10 0 0,0 0 0,0 9 0,0 0 0,0-9 0,0 0 0,0 0 0,0-4 20,0 4 0,0 0-1,0 4 0,0 5 2,0 0 1,0-9 0,0 0 0,0 0-2,0 9-1,5-9 0,-5 9 0,0 0-7,0 0-2,0 0 0,0 0 0,0 0-10,0 0 0,0 0 0,-5-8 8,5-1-8,0 9 0,0 0 0,0 0 0,0-9 0,0-5 10,0 14-10,0 0 10,0 0-2,0 0-8,0-9 12,0 9-4,0 0-8,0 0 0,5-4 0,-5 4 8,11 4-8,-11-4 0,0 0 0,10 9 0,5 0 0,-5 0 0,0 5-9,0-1 9,-5-4 0,5 4-12,-10 1 12,5-1-10,-5 1 10,0-1 0,0 0 0,0 1-8,0-5 8,0 4 0,-5-4 0,5-9 0,0 9 0,0-9 0,-10 9 0,0 0 0,5-5 8,-5 1-8,0-5 10,-5 0-10,5 0 12,-1 0-4,6-5-8,-10 5 12,5-9 0,0 5-1,-5-1 0,5 1 0,0-5-11,0 0 10,5 0-10,-5 0 10,0 0-10,5 5 0,0-5 0,0 0 8,-5 4-8,10-3 0,-5-1 9,0 0-9,5 9 8,0-9-8,0 9 8,0-9-8,0 9 0,5-5 9,-5 5-9,5-9 0,-5 9 0,0 0 0,15-4 0,-5 4 0,10 0 0,-15 0 0,-5 0 0,10 4 0,5 5 0,-5-4 0,-10-5 0,15 9 0,-10 0 9,5 0-9,-10-9 0,5 13 9,-5-13-9,10 9 0,-10-9 0,5 9 0,-5-9 0,0 13 0,0-13 0,0 0 0,0 0 0,0 0 0,0 0 0,0 0 0,0 9 0,0-9 10,-5 5-2,5-5-8,0 0 10,-15 0-10,5-5 8,0 1-8,-5-1 0,5 1 8,0-1-8,-5-8 0,5 4 0,0-4 0,5-5 0,-5 4 0,10 1 0,-15-5 0,10 5 0,5-10 0,0 5 8,-5 1-8,5-1 0,0 4 8,5-4-8,-5 5 12,5 0-12,0-1 12,5 1-12,-5-1 0,0-4 9,5 1-9,-5 8 8,5-5-8,5 5 8,-10 0-8,5 0 0,0 5 0,0 0 0,0-5 0,-5 4 0,5 1 0,-10 4 0,15 4 0,-4 1 0,-11-5 0,5 9 0,5-1-8,-5 6 8,0-5 0,-5-9 0,0 18 0,0-5 0,0 5 0,0-5-9,-5 5 9,0-4 0,0 3 0,0-8-9,0 5 9,5-1 0,-16 1 0,16-1 0,-10-4 0,10-9 0,-10 13 0,5-4 0,-5 0 0,10-9 0,-10 5 11,10-5-11,-10 4 10,10-4-10,0 0 0,-5-4 0,-5-1 8,0-4-8,5 5 8,5-5-8,0-4 8,-10-1-8,10 1 0,0-1 0,0-4 0,10 1 0,-10-6 0,0 5 0,5-4 0,5 0 0,-10 4 0,10 0 0,-5 0 0,5 0 0,0 0 0,0 5 0,-5-5 0,5 5 0,0 4 0,-5-5 9,6 5-9,-1 5 0,-5-5 0,5 4 0,-10 5 0,0 0 0,15 0 0,0 0 0,0 5 0,-15-5 0,15 4-8,-10 5 8,5 0 0,10 5 0,-10 4 0,0-5 0,5 0 0,0 5 0,-4-4 0,-6 4 0,5-1 0,0 1 0,-5 5 0,-5-6 0,5 6 0,-5-1 0,-5 0 0,5-4 0,-5 5 0,-5-5 0,0 4 0,-1-4 12,-4 0-4,10 0 0,-15-1 1,5-3 0,0-1 0,-5 1-9,5-5 8,-5 0-8,5-5 8,0 0-8,0-4 8,-1 0-8,1-4 8,0 4-8,5-9 8,0 0-8,-5 5 8,5-5-8,-5 0 0,5 4 9,0-4-9,0 0 9,5 0-9,5-4 12,-10 4-12,5 5 8,0-5-8,0 4 0,5 5 0,0 0 0,0 0 0,-10-4 0,10 4 0,0 0-8,0 0-3,0 0 0,0-9-645,0 0-130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7T00:28:12.59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308 165 1407,'0'0'62,"0"-9"14,5 5-61,-5 4-15,10-9 0,-5 0 0,5 4 38,-5 1 5,11-1 1,-1 5 0,-15 0-23,5 5-4,5-1-1,0-4 0,5 9-16,-5-4 0,-10-5 0,10 13 0,0 0 0,-10 1 8,5-1-8,-5 1 0,0-5 0,0 8 0,-5-3 0,5-1 0,-10-4 0,0 5 0,0-5 0,-5 0 0,0-5 10,5 5-10,-5-5 8,-6 1-8,-4-1 0,5-4 0,0-4 8,0 4-8,5-5 8,-5 1-8,5-1 12,-10 1-4,4-5 8,6 0 0,-5-4 1,5-1 0,-5 5 4,5-4 1,0 0 0,5 4 0,0 0-12,5-5-2,-10 1-8,15-1 12,-10 1-12,5 4 0,5-4 0,0 4 0,5 0 0,5 0-12,-5 0 12,10 0-10,5 5 10,5-1 0,-15-4 0,15 5 0,0-1 0,1-4 0,9 5 10,-15-1-10,10 5 9,-10 0-9,5 0 8,0 0-8,0 0 9,1 5-9,-1-1 10,-5 1-10,5 4 8,-10-5-8,0 1 0,5 4 0,-10-1 8,0-3-8,5 8 0,-10 1 9,6-1-9,-11-4 8,0-9-8,0 18 8,0-5 0,0 5-8,0 0 12,0-4-4,-11-1 2,6 0 0,-5 1 0,-5-1 0,5 1 1,-10-1 0,5 0 0,0-4 0,-5 5-3,5-5-8,-15-5 12,10 1-4,-1-1-8,6 1 8,-5-5-8,5 0 8,0-5 3,-5 1 0,-5-1 0,10 1 0,5-5-2,-5 0 0,0 0 0,10 0 0,-11 0-1,6-4 0,0 4 0,10-5 0,-5 1-8,5 4 0,5 0 0,0 0 0,0-4 0,5 4 0,-5-5 0,6 5 0,9 0 0,-5 0 0,0 1 0,5-1 0,-5 4 0,5 1 0,-5-5 0,5 4 0,10 5-9,-9 0 9,-1 0 0,0 5 0,0 4 0,5-5 0,-10 5 0,0 0 0,5 0 0,-5 0 0,5-5 0,-15 5 0,11 0 0,-6-4 0,-10-5 0,10 13 0,0-4 0,-5 4 0,-5-13 0,0 14 0,-5-5 9,5-9-9,0 13 8,-10-4-8,0 0 9,0 0-9,5-5 10,-11 5-10,1 0 8,0 0-8,0 0 0,0-4 0,5 4 0,-5-9 0,-5 4 0,10-4 0,5 0 8,-15 0-8,10 0 0,-5-4 0,10-1 9,-6-4-9,6-4 8,0 4-8,5-5 14,0-3-2,5-1-1,0 0 0,6 0 1,-11 0 0,15-4 0,-10-1 0,5 6-12,10-6 0,-10 1-12,5 4 12,0 5 0,0-5 0,0 4 0,0 1 0,0-1 0,5 6 0,-4-1 0,-6 4 0,5 5 0,0-4 0,-5 4 0,10 0 8,-5 4-8,-5 5 0,0 4 0,5-4 0,-10 5 0,5-1 0,10 1 0,-15 3 0,5 1 0,-5 0 0,1 0 0,4 4 0,-5 1 0,-5-1 0,0-4 0,0 4 0,0-4 0,0-4 0,0 4 0,-5-5 0,-5 0 12,4 1 0,1-5 0,-5 0 0,5 0 11,-10-1 2,5-3 1,0 4 0,0-5-10,-5-4-1,5 0-1,-5 0 0,-5 0-14,5 0-13,-15-9 2,9 0-1075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7T00:28:11.29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14 596 1033,'0'0'45,"0"0"11,0 0-45,0 0-11,-10 9 0,10-5 0,0-4 69,0 0 12,-5 5 3,5-5 0,0 0-56,0 0-12,0 0-1,0 0-1,0 0-1,0 0 0,0 0 0,0 0 0,0 0-13,0 0 0,0 0 0,0 0-10,0 0 10,5 9 0,-5-9 8,0 0-8,15 4 0,-15-4 0,0 0 0,0 0 0,10 5 0,-10-5 0,20 4 0,-20-4 0,0 0 0,15-4 0,6-1 0,-21 5 8,0 0 0,15-4 1,-5-1 0,5 1 0,-5-1 15,0-4 2,5 5 1,-5-1 0,5 1-27,-15 4 0,5-5 0,5-4 0,10 5 0,-20 4 0,0 0 0,5 0 0,-5 0 0,10-9 0,-10 9 0,0 0 0,0 0 0,0 0 0,0 0 0,0 0 0,0 0 0,10-4 0,-10 4 0,0 0 0,0 0 0,0 0 0,0 0 0,0 0 0,0 0 0,0 0 0,0-9 0,0 9 0,10-9 0,-10 0 0,0 0 0,0 9 0,0 0 0,0-9 0,0 0 0,0 0 0,0-4 20,0 4 0,0 0-1,0 4 0,0 5 2,0 0 1,0-9 0,0 0 0,0 0-2,0 9-1,5-9 0,-5 9 0,0 0-7,0 0-2,0 0 0,0 0 0,0 0-10,0 0 0,0 0 0,-5-8 8,5-1-8,0 9 0,0 0 0,0 0 0,0-9 0,0-5 10,0 14-10,0 0 10,0 0-2,0 0-8,0-9 12,0 9-4,0 0-8,0 0 0,5-4 0,-5 4 8,11 4-8,-11-4 0,0 0 0,10 9 0,5 0 0,-5 0 0,0 5-9,0-1 9,-5-4 0,5 4-12,-10 1 12,5-1-10,-5 1 10,0-1 0,0 0 0,0 1-8,0-5 8,0 4 0,-5-4 0,5-9 0,0 9 0,0-9 0,-10 9 0,0 0 0,5-5 8,-5 1-8,0-5 10,-5 0-10,5 0 12,-1 0-4,6-5-8,-10 5 12,5-9 0,0 5-1,-5-1 0,5 1 0,0-5-11,0 0 10,5 0-10,-5 0 10,0 0-10,5 5 0,0-5 0,0 0 8,-5 4-8,10-3 0,-5-1 9,0 0-9,5 9 8,0-9-8,0 9 8,0-9-8,0 9 0,5-5 9,-5 5-9,5-9 0,-5 9 0,0 0 0,15-4 0,-5 4 0,10 0 0,-15 0 0,-5 0 0,10 4 0,5 5 0,-5-4 0,-10-5 0,15 9 0,-10 0 9,5 0-9,-10-9 0,5 13 9,-5-13-9,10 9 0,-10-9 0,5 9 0,-5-9 0,0 13 0,0-13 0,0 0 0,0 0 0,0 0 0,0 0 0,0 0 0,0 9 0,0-9 10,-5 5-2,5-5-8,0 0 10,-15 0-10,5-5 8,0 1-8,-5-1 0,5 1 8,0-1-8,-5-8 0,5 4 0,0-4 0,5-5 0,-5 4 0,10 1 0,-15-5 0,10 5 0,5-10 0,0 5 8,-5 1-8,5-1 0,0 4 8,5-4-8,-5 5 12,5 0-12,0-1 12,5 1-12,-5-1 0,0-4 9,5 1-9,-5 8 8,5-5-8,5 5 8,-10 0-8,5 0 0,0 5 0,0 0 0,0-5 0,-5 4 0,5 1 0,-10 4 0,15 4 0,-4 1 0,-11-5 0,5 9 0,5-1-8,-5 6 8,0-5 0,-5-9 0,0 18 0,0-5 0,0 5 0,0-5-9,-5 5 9,0-4 0,0 3 0,0-8-9,0 5 9,5-1 0,-16 1 0,16-1 0,-10-4 0,10-9 0,-10 13 0,5-4 0,-5 0 0,10-9 0,-10 5 11,10-5-11,-10 4 10,10-4-10,0 0 0,-5-4 0,-5-1 8,0-4-8,5 5 8,5-5-8,0-4 8,-10-1-8,10 1 0,0-1 0,0-4 0,10 1 0,-10-6 0,0 5 0,5-4 0,5 0 0,-10 4 0,10 0 0,-5 0 0,5 0 0,0 0 0,0 5 0,-5-5 0,5 5 0,0 4 0,-5-5 9,6 5-9,-1 5 0,-5-5 0,5 4 0,-10 5 0,0 0 0,15 0 0,0 0 0,0 5 0,-15-5 0,15 4-8,-10 5 8,5 0 0,10 5 0,-10 4 0,0-5 0,5 0 0,0 5 0,-4-4 0,-6 4 0,5-1 0,0 1 0,-5 5 0,-5-6 0,5 6 0,-5-1 0,-5 0 0,5-4 0,-5 5 0,-5-5 0,0 4 0,-1-4 12,-4 0-4,10 0 0,-15-1 1,5-3 0,0-1 0,-5 1-9,5-5 8,-5 0-8,5-5 8,0 0-8,0-4 8,-1 0-8,1-4 8,0 4-8,5-9 8,0 0-8,-5 5 8,5-5-8,-5 0 0,5 4 9,0-4-9,0 0 9,5 0-9,5-4 12,-10 4-12,5 5 8,0-5-8,0 4 0,5 5 0,0 0 0,0 0 0,-10-4 0,10 4 0,0 0-8,0 0-3,0 0 0,0-9-645,0 0-130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17T00:28:12.59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308 165 1407,'0'0'62,"0"-9"14,5 5-61,-5 4-15,10-9 0,-5 0 0,5 4 38,-5 1 5,11-1 1,-1 5 0,-15 0-23,5 5-4,5-1-1,0-4 0,5 9-16,-5-4 0,-10-5 0,10 13 0,0 0 0,-10 1 8,5-1-8,-5 1 0,0-5 0,0 8 0,-5-3 0,5-1 0,-10-4 0,0 5 0,0-5 0,-5 0 0,0-5 10,5 5-10,-5-5 8,-6 1-8,-4-1 0,5-4 0,0-4 8,0 4-8,5-5 8,-5 1-8,5-1 12,-10 1-4,4-5 8,6 0 0,-5-4 1,5-1 0,-5 5 4,5-4 1,0 0 0,5 4 0,0 0-12,5-5-2,-10 1-8,15-1 12,-10 1-12,5 4 0,5-4 0,0 4 0,5 0 0,5 0-12,-5 0 12,10 0-10,5 5 10,5-1 0,-15-4 0,15 5 0,0-1 0,1-4 0,9 5 10,-15-1-10,10 5 9,-10 0-9,5 0 8,0 0-8,0 0 9,1 5-9,-1-1 10,-5 1-10,5 4 8,-10-5-8,0 1 0,5 4 0,-10-1 8,0-3-8,5 8 0,-10 1 9,6-1-9,-11-4 8,0-9-8,0 18 8,0-5 0,0 5-8,0 0 12,0-4-4,-11-1 2,6 0 0,-5 1 0,-5-1 0,5 1 1,-10-1 0,5 0 0,0-4 0,-5 5-3,5-5-8,-15-5 12,10 1-4,-1-1-8,6 1 8,-5-5-8,5 0 8,0-5 3,-5 1 0,-5-1 0,10 1 0,5-5-2,-5 0 0,0 0 0,10 0 0,-11 0-1,6-4 0,0 4 0,10-5 0,-5 1-8,5 4 0,5 0 0,0 0 0,0-4 0,5 4 0,-5-5 0,6 5 0,9 0 0,-5 0 0,0 1 0,5-1 0,-5 4 0,5 1 0,-5-5 0,5 4 0,10 5-9,-9 0 9,-1 0 0,0 5 0,0 4 0,5-5 0,-10 5 0,0 0 0,5 0 0,-5 0 0,5-5 0,-15 5 0,11 0 0,-6-4 0,-10-5 0,10 13 0,0-4 0,-5 4 0,-5-13 0,0 14 0,-5-5 9,5-9-9,0 13 8,-10-4-8,0 0 9,0 0-9,5-5 10,-11 5-10,1 0 8,0 0-8,0 0 0,0-4 0,5 4 0,-5-9 0,-5 4 0,10-4 0,5 0 8,-15 0-8,10 0 0,-5-4 0,10-1 9,-6-4-9,6-4 8,0 4-8,5-5 14,0-3-2,5-1-1,0 0 0,6 0 1,-11 0 0,15-4 0,-10-1 0,5 6-12,10-6 0,-10 1-12,5 4 12,0 5 0,0-5 0,0 4 0,0 1 0,0-1 0,5 6 0,-4-1 0,-6 4 0,5 5 0,0-4 0,-5 4 0,10 0 8,-5 4-8,-5 5 0,0 4 0,5-4 0,-10 5 0,5-1 0,10 1 0,-15 3 0,5 1 0,-5 0 0,1 0 0,4 4 0,-5 1 0,-5-1 0,0-4 0,0 4 0,0-4 0,0-4 0,0 4 0,-5-5 0,-5 0 12,4 1 0,1-5 0,-5 0 0,5 0 11,-10-1 2,5-3 1,0 4 0,0-5-10,-5-4-1,5 0-1,-5 0 0,-5 0-14,5 0-13,-15-9 2,9 0-1075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1T04:20:41.295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 47 345,'0'0'31,"0"0"-31,0 0 0,0 0 0,0 0 145,0 0 23,0 0 5,-5 0 1,5 0-33,0 0-6,-10-4-2,10 4 0,-6-10-45,6 10-8,-5-9-3,5 9 0,0 0 12,0 0 3,0-9 0,0 9 0,0 0-58,0 0-11,0 0-3,0 0 0,11-10-11,4 10-9,-4 0 12,10-4-12,-16 4 15,6 0-4,4 4-1,6-4 0,-5 5 22,5-5 4,5 0 0,1 5 1,-12-5-8,12 4-1,-1 1-1,0 0 0,5-5-3,-10 4-1,0 1 0,6 0 0,9-1-9,-15-4-2,11 5 0,5 0 0,-11-1-12,0 6 8,11-6-8,-11 6 0,0-1 8,0 0-8,1-4 0,4 4 0,-5-9 11,-5 10-11,11-6 12,-11 1-12,0 0 14,0-5-4,5 0-1,-10 0 0,5-5-9,-6 5 8,6-5-8,-5 5 8,0-4-8,5-1 0,-11 0 0,11 1 0,0-1-122,-10 0-26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11/12/2021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11/12/2021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EDIT TITLE</a:t>
            </a:r>
            <a:endParaRPr lang="en-AU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Lesson Closure</a:t>
            </a:r>
            <a:endParaRPr lang="en-AU" sz="3200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Skill Closure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11/12/2021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11/12/2021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11/12/2021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 smtClean="0"/>
              <a:t>This slide is hidden and will not be included when presenting your lesson.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VOCABULARY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EXTENSION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HINT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Prompt Box Slide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 smtClean="0"/>
              <a:t> Daily Review</a:t>
            </a:r>
            <a:endParaRPr lang="en-AU" sz="3200" dirty="0"/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 smtClean="0"/>
              <a:t> Vocabulary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Success Criteria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11/12/2021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3.emf"/><Relationship Id="rId5" Type="http://schemas.openxmlformats.org/officeDocument/2006/relationships/image" Target="../media/image38.png"/><Relationship Id="rId10" Type="http://schemas.openxmlformats.org/officeDocument/2006/relationships/customXml" Target="../ink/ink6.xml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43.emf"/><Relationship Id="rId5" Type="http://schemas.openxmlformats.org/officeDocument/2006/relationships/image" Target="../media/image44.png"/><Relationship Id="rId10" Type="http://schemas.openxmlformats.org/officeDocument/2006/relationships/customXml" Target="../ink/ink8.xml"/><Relationship Id="rId4" Type="http://schemas.openxmlformats.org/officeDocument/2006/relationships/image" Target="../media/image43.png"/><Relationship Id="rId9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0.png"/><Relationship Id="rId7" Type="http://schemas.openxmlformats.org/officeDocument/2006/relationships/image" Target="../media/image6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2.xml"/><Relationship Id="rId18" Type="http://schemas.openxmlformats.org/officeDocument/2006/relationships/image" Target="../media/image93.emf"/><Relationship Id="rId3" Type="http://schemas.openxmlformats.org/officeDocument/2006/relationships/image" Target="../media/image84.png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90.emf"/><Relationship Id="rId17" Type="http://schemas.openxmlformats.org/officeDocument/2006/relationships/customXml" Target="../ink/ink14.xml"/><Relationship Id="rId2" Type="http://schemas.openxmlformats.org/officeDocument/2006/relationships/image" Target="../media/image83.png"/><Relationship Id="rId16" Type="http://schemas.openxmlformats.org/officeDocument/2006/relationships/image" Target="../media/image92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11" Type="http://schemas.openxmlformats.org/officeDocument/2006/relationships/customXml" Target="../ink/ink11.xml"/><Relationship Id="rId24" Type="http://schemas.openxmlformats.org/officeDocument/2006/relationships/image" Target="../media/image96.emf"/><Relationship Id="rId5" Type="http://schemas.openxmlformats.org/officeDocument/2006/relationships/image" Target="../media/image86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89.emf"/><Relationship Id="rId19" Type="http://schemas.openxmlformats.org/officeDocument/2006/relationships/customXml" Target="../ink/ink15.xml"/><Relationship Id="rId4" Type="http://schemas.openxmlformats.org/officeDocument/2006/relationships/image" Target="../media/image85.png"/><Relationship Id="rId9" Type="http://schemas.openxmlformats.org/officeDocument/2006/relationships/customXml" Target="../ink/ink10.xml"/><Relationship Id="rId14" Type="http://schemas.openxmlformats.org/officeDocument/2006/relationships/image" Target="../media/image91.emf"/><Relationship Id="rId22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98.emf"/><Relationship Id="rId7" Type="http://schemas.openxmlformats.org/officeDocument/2006/relationships/image" Target="../media/image10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0.xml"/><Relationship Id="rId5" Type="http://schemas.openxmlformats.org/officeDocument/2006/relationships/image" Target="../media/image99.emf"/><Relationship Id="rId4" Type="http://schemas.openxmlformats.org/officeDocument/2006/relationships/customXml" Target="../ink/ink19.xml"/><Relationship Id="rId9" Type="http://schemas.openxmlformats.org/officeDocument/2006/relationships/image" Target="../media/image10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3.emf"/><Relationship Id="rId4" Type="http://schemas.openxmlformats.org/officeDocument/2006/relationships/customXml" Target="../ink/ink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6.xml"/><Relationship Id="rId5" Type="http://schemas.openxmlformats.org/officeDocument/2006/relationships/image" Target="../media/image105.emf"/><Relationship Id="rId4" Type="http://schemas.openxmlformats.org/officeDocument/2006/relationships/customXml" Target="../ink/ink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09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9.xml"/><Relationship Id="rId5" Type="http://schemas.openxmlformats.org/officeDocument/2006/relationships/image" Target="../media/image108.emf"/><Relationship Id="rId4" Type="http://schemas.openxmlformats.org/officeDocument/2006/relationships/customXml" Target="../ink/ink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1.png"/><Relationship Id="rId7" Type="http://schemas.openxmlformats.org/officeDocument/2006/relationships/image" Target="../media/image10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8974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to </a:t>
            </a:r>
            <a:r>
              <a:rPr lang="en-AU" sz="3200" b="1" dirty="0" smtClean="0"/>
              <a:t>solve simultaneous equations</a:t>
            </a:r>
            <a:endParaRPr lang="en-A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Solve simultaneous equations graphically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Solve simultaneous equations using the substitution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Solve simultaneous equations using the elimination method</a:t>
            </a:r>
            <a:endParaRPr lang="en-GB" sz="2400" b="1" dirty="0"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4BEE6A2-556E-47EB-BE0D-1D5CA4374488}"/>
              </a:ext>
            </a:extLst>
          </p:cNvPr>
          <p:cNvGrpSpPr/>
          <p:nvPr/>
        </p:nvGrpSpPr>
        <p:grpSpPr>
          <a:xfrm>
            <a:off x="10156369" y="-22718"/>
            <a:ext cx="2035631" cy="971026"/>
            <a:chOff x="660399" y="3602071"/>
            <a:chExt cx="2035631" cy="9710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4CB765C-CAC2-440D-9D52-CA15DC2897B0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9071FAA3-C029-4C42-9F5A-D80968D531A2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D8F7365-FCBE-4876-B626-49EB1AB0C0AF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FE61856-5929-4FC6-8ACF-5741F7D4236E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0AD2C468-2CD6-425A-8902-5B39168F9670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432753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by elimination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23148" y="2593231"/>
            <a:ext cx="956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 smtClean="0"/>
              <a:t>Solving by elimination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26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 – solve using elimination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6052256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6</a:t>
            </a:r>
            <a:r>
              <a:rPr lang="en-AU" b="1" dirty="0" smtClean="0">
                <a:solidFill>
                  <a:srgbClr val="002060"/>
                </a:solidFill>
              </a:rPr>
              <a:t>. The point of intersection is (1 , 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−−−−−−−−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b="1" dirty="0" smtClean="0"/>
                  <a:t> --------(2)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8506" y="2435623"/>
                <a:ext cx="113631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2.  Decide on the easiest variable to eliminate (add (1) and (2)):  (If one of the variables has the same coefficient in the two equations, we can eliminate that variable)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9  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:r>
                  <a:rPr lang="en-AU" b="1" dirty="0" smtClean="0"/>
                  <a:t>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b="1" dirty="0" smtClean="0"/>
                  <a:t>--------(</a:t>
                </a:r>
                <a:r>
                  <a:rPr lang="en-AU" b="1" dirty="0"/>
                  <a:t>2)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6" y="2435623"/>
                <a:ext cx="11363181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83" t="-3061" r="-536" b="-76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498" y="3508825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 Add equation (1) and (2) and solve for 1 unknown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AU" b="1" dirty="0" smtClean="0"/>
              </a:p>
              <a:p>
                <a:r>
                  <a:rPr lang="en-AU" b="1" dirty="0" smtClean="0"/>
                  <a:t>       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AU" b="1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8" y="3508825"/>
                <a:ext cx="95682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574" t="-3974" b="-19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500" y="4305027"/>
                <a:ext cx="9568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Substitute</a:t>
                </a:r>
                <a:r>
                  <a:rPr lang="en-AU" b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back into equation (1) to find the value of x</a:t>
                </a:r>
                <a:endParaRPr lang="en-AU" b="1" dirty="0" smtClean="0">
                  <a:solidFill>
                    <a:srgbClr val="00B050"/>
                  </a:solidFill>
                </a:endParaRP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AU" b="1" dirty="0">
                        <a:solidFill>
                          <a:srgbClr val="FF0000"/>
                        </a:solidFill>
                      </a:rPr>
                      <m:t>3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AU" b="1" dirty="0" smtClean="0"/>
                  <a:t>  </a:t>
                </a:r>
                <a:endParaRPr lang="en-AU" b="1" dirty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AU" b="1" dirty="0" smtClean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  so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0" y="4305027"/>
                <a:ext cx="9568245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4" t="-2538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= 1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4580" y="3022840"/>
              <a:ext cx="176040" cy="22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740" y="2980720"/>
                <a:ext cx="212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5940" y="3370960"/>
              <a:ext cx="267480" cy="14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860" y="3325960"/>
                <a:ext cx="3088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293068" y="676602"/>
                <a:ext cx="45503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i="1" dirty="0" smtClean="0">
                    <a:solidFill>
                      <a:srgbClr val="7030A0"/>
                    </a:solidFill>
                  </a:rPr>
                  <a:t>Another form of this question is: </a:t>
                </a:r>
              </a:p>
              <a:p>
                <a:r>
                  <a:rPr lang="en-AU" i="1" dirty="0" smtClean="0">
                    <a:solidFill>
                      <a:srgbClr val="7030A0"/>
                    </a:solidFill>
                  </a:rPr>
                  <a:t>Solve the pairs of simultaneous linear equation</a:t>
                </a:r>
                <a:endParaRPr lang="en-AU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AU" i="1" dirty="0" smtClean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i="1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68" y="676602"/>
                <a:ext cx="4550353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1071" t="-3046" r="-669" b="-10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7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 – solve using elimination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85780" y="6379851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6</a:t>
            </a:r>
            <a:r>
              <a:rPr lang="en-AU" b="1" dirty="0" smtClean="0">
                <a:solidFill>
                  <a:srgbClr val="002060"/>
                </a:solidFill>
              </a:rPr>
              <a:t>. The point of intersection is (2 , 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−−−−−−−−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b="1" dirty="0" smtClean="0"/>
                  <a:t> --------(2)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8506" y="2435623"/>
                <a:ext cx="113631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2.  Decide on the easiest variable to eliminate (add (1) and (2)):  (If one of the variables has the same coefficient in the two equations, we can eliminate that variable)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12  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:r>
                  <a:rPr lang="en-AU" b="1" dirty="0" smtClean="0"/>
                  <a:t>  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b="1" dirty="0" smtClean="0"/>
                  <a:t>--------(</a:t>
                </a:r>
                <a:r>
                  <a:rPr lang="en-AU" b="1" dirty="0"/>
                  <a:t>2)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6" y="2435623"/>
                <a:ext cx="11363181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83" t="-3061" r="-536" b="-76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498" y="3508825"/>
                <a:ext cx="956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 Subtract equation (2) from (1) and solve for 1 unknown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b="1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8" y="3508825"/>
                <a:ext cx="956824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74" t="-5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498" y="4155156"/>
                <a:ext cx="9568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Substitute </a:t>
                </a:r>
                <a14:m>
                  <m:oMath xmlns:m="http://schemas.openxmlformats.org/officeDocument/2006/math">
                    <m:r>
                      <a:rPr lang="en-AU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back into equation (1) to find the value of x</a:t>
                </a: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AU" b="1" dirty="0" smtClean="0"/>
                  <a:t>  </a:t>
                </a:r>
                <a:endParaRPr lang="en-AU" b="1" dirty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endParaRPr lang="en-AU" b="1" dirty="0" smtClean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8" y="4155156"/>
                <a:ext cx="9568245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4" t="-3046" b="-10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498" y="5492238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8" y="5492238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9836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42580" y="3074374"/>
              <a:ext cx="176040" cy="22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740" y="3032254"/>
                <a:ext cx="212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942580" y="3390034"/>
              <a:ext cx="267480" cy="14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500" y="3345034"/>
                <a:ext cx="30888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89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using elimination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3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85780" y="6379851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7. The point of intersection is (2 , 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   −−−−−−−−−−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b="1" dirty="0" smtClean="0"/>
                  <a:t>   ----------- 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505" y="2435623"/>
            <a:ext cx="1204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2.  If the variables do not have the same coefficient, consider what the you can multiply to make either coefficient the same.  </a:t>
            </a:r>
            <a:endParaRPr lang="en-AU" b="1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503" y="2942869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 Multiple equation (1) by 2 to make both y-values the same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     6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AU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m:rPr>
                        <m:nor/>
                      </m:rPr>
                      <a:rPr lang="en-AU" b="1" i="0" smtClean="0">
                        <a:latin typeface="Cambria Math" panose="02040503050406030204" pitchFamily="18" charset="0"/>
                      </a:rPr>
                      <m:t>   −−−−−−−−−−−</m:t>
                    </m:r>
                    <m:r>
                      <m:rPr>
                        <m:nor/>
                      </m:rPr>
                      <a:rPr lang="en-AU" b="1" dirty="0"/>
                      <m:t>(</m:t>
                    </m:r>
                    <m:r>
                      <m:rPr>
                        <m:nor/>
                      </m:rPr>
                      <a:rPr lang="en-AU" b="1" i="0" dirty="0" smtClean="0"/>
                      <m:t>1</m:t>
                    </m:r>
                    <m:r>
                      <m:rPr>
                        <m:nor/>
                      </m:rPr>
                      <a:rPr lang="en-AU" b="1" dirty="0"/>
                      <m:t>)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b="1" dirty="0" smtClean="0">
                    <a:solidFill>
                      <a:srgbClr val="0070C0"/>
                    </a:solidFill>
                  </a:rPr>
                  <a:t>x 2</a:t>
                </a:r>
                <a:endParaRPr lang="en-AU" b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b="1" dirty="0" smtClean="0"/>
                  <a:t>   -------------(2)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" y="2942869"/>
                <a:ext cx="956824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74" t="-3974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3945" y="397125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Equation (1) – Equation (2)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     </a:t>
                </a:r>
                <a:r>
                  <a:rPr lang="en-AU" b="1" dirty="0" smtClean="0">
                    <a:solidFill>
                      <a:schemeClr val="tx1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AU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AU" b="1" i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= 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AU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3971252"/>
                <a:ext cx="95682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510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-47513" y="4969358"/>
                <a:ext cx="956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5.  Substitute x = 2 back into equation (1) to find the value of y</a:t>
                </a: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AU" b="1" dirty="0" smtClean="0"/>
                  <a:t>  which gives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13" y="4969358"/>
                <a:ext cx="9568245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10" t="-4717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504" y="5813133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6.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=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2 and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" y="5813133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using elimination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AU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85780" y="6379851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7. The point of intersection is (2 , 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=10    −−−−−−−−−−−−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AU" b="1" dirty="0" smtClean="0"/>
                  <a:t>   ------------- 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506" y="2435623"/>
            <a:ext cx="1201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2.  If the variables do not have the same coefficient, consider what the you can multiply to make either coefficient the same.  </a:t>
            </a:r>
            <a:endParaRPr lang="en-AU" b="1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503" y="296659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 Multiple equation (1) by 2 to make both x-values the same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AU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b="1" dirty="0"/>
                      <m:t>(</m:t>
                    </m:r>
                    <m:r>
                      <m:rPr>
                        <m:nor/>
                      </m:rPr>
                      <a:rPr lang="en-AU" b="1" i="0" dirty="0" smtClean="0"/>
                      <m:t>1</m:t>
                    </m:r>
                    <m:r>
                      <m:rPr>
                        <m:nor/>
                      </m:rPr>
                      <a:rPr lang="en-AU" b="1" dirty="0"/>
                      <m:t>)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b="1" dirty="0" smtClean="0">
                    <a:solidFill>
                      <a:srgbClr val="0070C0"/>
                    </a:solidFill>
                  </a:rPr>
                  <a:t>x 2</a:t>
                </a:r>
                <a:endParaRPr lang="en-AU" b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AU" b="1" dirty="0" smtClean="0"/>
                  <a:t>(2)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" y="2966593"/>
                <a:ext cx="956824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74" t="-3974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8502" y="388992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Equation (1) – Equation (2)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AU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AU" b="1" i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−1  </m:t>
                    </m:r>
                  </m:oMath>
                </a14:m>
                <a:endParaRPr lang="en-AU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2" y="3889923"/>
                <a:ext cx="95682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574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0" y="4779044"/>
                <a:ext cx="956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5.  Substitute y = -1 back into equation (1) to find the value of x</a:t>
                </a: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AU" b="1" dirty="0" smtClean="0"/>
                  <a:t>  which gives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9044"/>
                <a:ext cx="9568245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10" t="-5660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504" y="5813133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6.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 and y = -1 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" y="5813133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2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47320" y="782320"/>
            <a:ext cx="839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Would we need to add or subtract these pairs of </a:t>
            </a:r>
          </a:p>
          <a:p>
            <a:r>
              <a:rPr lang="en-AU" sz="2400" dirty="0" smtClean="0"/>
              <a:t>simultaneous equations to eliminate a variable?</a:t>
            </a:r>
            <a:endParaRPr lang="en-A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8564" y="1981578"/>
                <a:ext cx="3159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𝟔𝟖</m:t>
                      </m:r>
                    </m:oMath>
                  </m:oMathPara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4" y="1981578"/>
                <a:ext cx="3159376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281" y="2560812"/>
                <a:ext cx="4269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AU" sz="3600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𝟒𝟔</m:t>
                    </m:r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1" y="2560812"/>
                <a:ext cx="4269179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99352" y="3229266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0000"/>
                </a:solidFill>
              </a:rPr>
              <a:t>SAME SIGNS! SUBTRACT!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28040" y="1849120"/>
            <a:ext cx="609600" cy="150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19699" y="1981578"/>
                <a:ext cx="3159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99" y="1981578"/>
                <a:ext cx="315937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87416" y="2560812"/>
                <a:ext cx="4269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AU" sz="3600" b="1" i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𝟔𝟐</m:t>
                    </m:r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416" y="2560812"/>
                <a:ext cx="426917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40487" y="3229266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0000"/>
                </a:solidFill>
              </a:rPr>
              <a:t>DIFFERENT SIGNS! ADD!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59400" y="1823720"/>
            <a:ext cx="1188720" cy="13834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7252" y="3890755"/>
                <a:ext cx="3159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2" y="3890755"/>
                <a:ext cx="3159376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093" y="4469989"/>
                <a:ext cx="4269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AU" sz="3600" b="1" i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𝟓𝟖</m:t>
                    </m:r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" y="4469989"/>
                <a:ext cx="426917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828040" y="5138443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0000"/>
                </a:solidFill>
              </a:rPr>
              <a:t>DIFFERENT SIGNS! ADD!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76675" y="3799757"/>
            <a:ext cx="834730" cy="13834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55643" y="3935492"/>
                <a:ext cx="3159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1" i="1" smtClean="0"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643" y="3935492"/>
                <a:ext cx="3159376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023360" y="4514726"/>
                <a:ext cx="4269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AU" sz="3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1" i="1" smtClean="0">
                        <a:latin typeface="Cambria Math" panose="02040503050406030204" pitchFamily="18" charset="0"/>
                      </a:rPr>
                      <m:t>𝟒𝟒</m:t>
                    </m:r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0" y="4514726"/>
                <a:ext cx="4269179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876431" y="518318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0000"/>
                </a:solidFill>
              </a:rPr>
              <a:t>SAME SIGNS! SUBTRACT!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4805119" y="3803034"/>
            <a:ext cx="673464" cy="150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16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  <p:bldP spid="7" grpId="0" animBg="1"/>
      <p:bldP spid="16" grpId="0"/>
      <p:bldP spid="17" grpId="0"/>
      <p:bldP spid="18" grpId="0"/>
      <p:bldP spid="19" grpId="0" animBg="1"/>
      <p:bldP spid="23" grpId="0"/>
      <p:bldP spid="24" grpId="0"/>
      <p:bldP spid="25" grpId="0"/>
      <p:bldP spid="26" grpId="0" animBg="1"/>
      <p:bldP spid="32" grpId="0"/>
      <p:bldP spid="33" grpId="0"/>
      <p:bldP spid="34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556987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Summary – Elimination method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47320" y="782320"/>
            <a:ext cx="11333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400" dirty="0" smtClean="0"/>
              <a:t>Check that one of the variables will be eliminated when equations are added or subtracted; You may need to first multiply one or both of the equations by an integer so that this can be achieved. </a:t>
            </a:r>
          </a:p>
          <a:p>
            <a:pPr marL="457200" indent="-457200">
              <a:buAutoNum type="arabicPeriod"/>
            </a:pPr>
            <a:r>
              <a:rPr lang="en-AU" sz="2400" dirty="0" smtClean="0"/>
              <a:t>Add or subtract the two equations to form a new equation containing only one variable. </a:t>
            </a:r>
          </a:p>
          <a:p>
            <a:pPr marL="457200" indent="-457200">
              <a:buAutoNum type="arabicPeriod"/>
            </a:pPr>
            <a:r>
              <a:rPr lang="en-AU" sz="2400" dirty="0" smtClean="0"/>
              <a:t>Solve for the unknown</a:t>
            </a:r>
          </a:p>
          <a:p>
            <a:pPr marL="457200" indent="-457200">
              <a:buAutoNum type="arabicPeriod"/>
            </a:pPr>
            <a:r>
              <a:rPr lang="en-AU" sz="2400" dirty="0" smtClean="0"/>
              <a:t>Substitute value to original equations to solve for the other unknown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96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432753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by substitution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23148" y="2593231"/>
            <a:ext cx="956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 smtClean="0"/>
              <a:t>Solving by substitution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15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using substitution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Solve each of the following pairs of simultaneous equations by the substitution method: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46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70726" y="6349520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6</a:t>
            </a:r>
            <a:r>
              <a:rPr lang="en-AU" b="1" dirty="0" smtClean="0">
                <a:solidFill>
                  <a:srgbClr val="002060"/>
                </a:solidFill>
              </a:rPr>
              <a:t>. The point of intersection is (2 , 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5" y="145668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  −−−−−−−−−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r>
                  <a:rPr lang="en-AU" b="1" dirty="0" smtClean="0"/>
                  <a:t>  ----------(2)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5" y="145668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974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2687" y="3245526"/>
                <a:ext cx="9568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Substitute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(from equation 1)  into (equation 2) in the place of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r>
                  <a:rPr lang="en-AU" b="1" dirty="0"/>
                  <a:t> (2</a:t>
                </a:r>
                <a:r>
                  <a:rPr lang="en-AU" b="1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𝟐𝟐</m:t>
                      </m:r>
                      <m:r>
                        <a:rPr lang="en-AU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b="1" dirty="0" smtClean="0"/>
              </a:p>
              <a:p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AU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b="1" dirty="0" smtClean="0">
                    <a:solidFill>
                      <a:srgbClr val="FF0000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 = 2</a:t>
                </a:r>
                <a:endParaRPr lang="en-AU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7" y="3245526"/>
                <a:ext cx="956824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510" t="-2538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2687" y="4385453"/>
                <a:ext cx="956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Substitute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back into equation (1) to find the value of y</a:t>
                </a: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 smtClean="0"/>
                  <a:t>  </a:t>
                </a:r>
                <a:r>
                  <a:rPr lang="en-AU" b="1" dirty="0" smtClean="0"/>
                  <a:t>which gives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7" y="4385453"/>
                <a:ext cx="956824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10" t="-4717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27" y="5471897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=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2 and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" y="5471897"/>
                <a:ext cx="956824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7335" y="2246287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>
                    <a:solidFill>
                      <a:srgbClr val="002060"/>
                    </a:solidFill>
                  </a:rPr>
                  <a:t>2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Make one of the variables the subject in one of the equation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  −−−−−−−−−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r>
                  <a:rPr lang="en-AU" b="1" dirty="0" smtClean="0"/>
                  <a:t>  ----------(2)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5" y="2246287"/>
                <a:ext cx="9568245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510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2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2" grpId="0"/>
      <p:bldP spid="13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 – solve using substitution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𝟏𝟗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85780" y="6379851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6</a:t>
            </a:r>
            <a:r>
              <a:rPr lang="en-AU" b="1" dirty="0" smtClean="0">
                <a:solidFill>
                  <a:srgbClr val="002060"/>
                </a:solidFill>
              </a:rPr>
              <a:t>. The point of intersection is (-1 , </a:t>
            </a:r>
            <a:r>
              <a:rPr lang="en-AU" b="1" dirty="0">
                <a:solidFill>
                  <a:srgbClr val="002060"/>
                </a:solidFill>
              </a:rPr>
              <a:t>9</a:t>
            </a:r>
            <a:r>
              <a:rPr lang="en-AU" b="1" dirty="0" smtClean="0">
                <a:solidFill>
                  <a:srgbClr val="002060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/>
                  <a:t>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8506" y="243562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2.  Decide on the easiest variable to make as the subject ( x on equation (1)):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:r>
                  <a:rPr lang="en-AU" b="1" dirty="0" smtClean="0"/>
                  <a:t>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AU" b="1" dirty="0" smtClean="0"/>
                  <a:t> (</a:t>
                </a:r>
                <a:r>
                  <a:rPr lang="en-AU" b="1" dirty="0"/>
                  <a:t>2)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6" y="2435623"/>
                <a:ext cx="956824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74" t="-3974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504" y="3396787"/>
                <a:ext cx="9568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Substitute x=2y-19 from equation (1) into equation (2) 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𝟏𝟗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AU" b="1" dirty="0" smtClean="0"/>
              </a:p>
              <a:p>
                <a:r>
                  <a:rPr lang="en-AU" b="1" dirty="0" smtClean="0"/>
                  <a:t>        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AU" b="1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" y="3396787"/>
                <a:ext cx="956824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74" t="-2538" b="-15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499" y="4456204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Substitute </a:t>
                </a:r>
                <a:r>
                  <a:rPr lang="en-AU" b="1" dirty="0">
                    <a:solidFill>
                      <a:srgbClr val="002060"/>
                    </a:solidFill>
                  </a:rPr>
                  <a:t>y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AU" b="1" dirty="0">
                    <a:solidFill>
                      <a:srgbClr val="002060"/>
                    </a:solidFill>
                  </a:rPr>
                  <a:t>= 9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back into equation (1) to find the value of </a:t>
                </a:r>
                <a:r>
                  <a:rPr lang="en-AU" b="1" dirty="0">
                    <a:solidFill>
                      <a:srgbClr val="002060"/>
                    </a:solidFill>
                  </a:rPr>
                  <a:t>x</a:t>
                </a:r>
                <a:endParaRPr lang="en-AU" b="1" dirty="0" smtClean="0">
                  <a:solidFill>
                    <a:srgbClr val="002060"/>
                  </a:solidFill>
                </a:endParaRP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endParaRPr lang="en-AU" b="1" dirty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9" y="4456204"/>
                <a:ext cx="9568245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574" t="-3311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=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-1 and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 smtClean="0">
                    <a:solidFill>
                      <a:srgbClr val="002060"/>
                    </a:solidFill>
                  </a:rPr>
                  <a:t>into equation (1)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52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19657" y="5350092"/>
            <a:ext cx="1760646" cy="13971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161438" y="925120"/>
            <a:ext cx="9351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Lines that are parallel to each other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 smtClean="0"/>
              <a:t> </a:t>
            </a:r>
            <a:r>
              <a:rPr lang="en-AU" sz="2400" dirty="0" smtClean="0"/>
              <a:t>will never intersect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have the same slope (gradient)</a:t>
            </a:r>
            <a:endParaRPr lang="en-AU" sz="2400" dirty="0"/>
          </a:p>
          <a:p>
            <a:endParaRPr lang="en-AU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149" b="22401"/>
          <a:stretch/>
        </p:blipFill>
        <p:spPr>
          <a:xfrm>
            <a:off x="3069890" y="2853225"/>
            <a:ext cx="8967699" cy="3673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8234" y="2494780"/>
                <a:ext cx="72787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 smtClean="0"/>
                  <a:t>The lines: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+9</m:t>
                    </m:r>
                  </m:oMath>
                </a14:m>
                <a:endParaRPr lang="en-AU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endParaRPr lang="en-AU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A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  <a:p>
                <a:r>
                  <a:rPr lang="en-AU" sz="2400" dirty="0"/>
                  <a:t>a</a:t>
                </a:r>
                <a:r>
                  <a:rPr lang="en-AU" sz="2400" b="0" dirty="0" smtClean="0"/>
                  <a:t>re all parallel as their slopes are 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4" y="2494780"/>
                <a:ext cx="7278710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340" t="-18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03948" y="82302"/>
            <a:ext cx="518294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Activating Prior Knowledge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7494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 – solve using substitution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point of intersection of 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70726" y="6167270"/>
            <a:ext cx="95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6</a:t>
            </a:r>
            <a:r>
              <a:rPr lang="en-AU" b="1" dirty="0" smtClean="0">
                <a:solidFill>
                  <a:srgbClr val="002060"/>
                </a:solidFill>
              </a:rPr>
              <a:t>. The point of intersection is (1 , 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1.  Label each equation: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b="1" dirty="0" smtClean="0"/>
                  <a:t> (2)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6" y="1537502"/>
                <a:ext cx="95682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8506" y="243562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2.  Decide on the easiest variable to make as the subject ( y on equation (2)):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b="1" i="0" smtClean="0">
                          <a:latin typeface="Cambria Math" panose="02040503050406030204" pitchFamily="18" charset="0"/>
                        </a:rPr>
                        <m:t>9  </m:t>
                      </m:r>
                      <m:r>
                        <m:rPr>
                          <m:nor/>
                        </m:rPr>
                        <a:rPr lang="en-AU" b="1" dirty="0"/>
                        <m:t>(</m:t>
                      </m:r>
                      <m:r>
                        <m:rPr>
                          <m:nor/>
                        </m:rPr>
                        <a:rPr lang="en-AU" b="1" i="0" dirty="0" smtClean="0"/>
                        <m:t>1</m:t>
                      </m:r>
                      <m:r>
                        <m:rPr>
                          <m:nor/>
                        </m:rPr>
                        <a:rPr lang="en-AU" b="1" dirty="0"/>
                        <m:t>)</m:t>
                      </m:r>
                    </m:oMath>
                  </m:oMathPara>
                </a14:m>
                <a:endParaRPr lang="en-AU" b="1" dirty="0"/>
              </a:p>
              <a:p>
                <a:r>
                  <a:rPr lang="en-AU" b="1" dirty="0" smtClean="0"/>
                  <a:t>  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dirty="0"/>
                  <a:t> (2)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6" y="2435623"/>
                <a:ext cx="956824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74" t="-3974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504" y="3396787"/>
                <a:ext cx="9568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3. Substitute y=3x from equation (2) into equation (1) </a:t>
                </a:r>
                <a:endParaRPr lang="en-AU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AU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AU" b="1" dirty="0" smtClean="0"/>
              </a:p>
              <a:p>
                <a:r>
                  <a:rPr lang="en-AU" b="1" dirty="0" smtClean="0"/>
                  <a:t>         </a:t>
                </a:r>
                <a:r>
                  <a:rPr lang="en-AU" b="1" dirty="0">
                    <a:solidFill>
                      <a:srgbClr val="FF0000"/>
                    </a:solidFill>
                  </a:rPr>
                  <a:t>x</a:t>
                </a:r>
                <a:r>
                  <a:rPr lang="en-AU" b="1" dirty="0" smtClean="0">
                    <a:solidFill>
                      <a:srgbClr val="FF0000"/>
                    </a:solidFill>
                  </a:rPr>
                  <a:t> = 1</a:t>
                </a:r>
                <a:endParaRPr lang="en-AU" b="1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" y="3396787"/>
                <a:ext cx="956824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74" t="-2538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499" y="4456204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4.  Substitute </a:t>
                </a:r>
                <a:r>
                  <a:rPr lang="en-AU" b="1" dirty="0">
                    <a:solidFill>
                      <a:srgbClr val="002060"/>
                    </a:solidFill>
                  </a:rPr>
                  <a:t>x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AU" b="1" dirty="0">
                    <a:solidFill>
                      <a:srgbClr val="002060"/>
                    </a:solidFill>
                  </a:rPr>
                  <a:t>= 1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back into equation (2) to find the value of y</a:t>
                </a:r>
              </a:p>
              <a:p>
                <a:r>
                  <a:rPr lang="en-AU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b="1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AU" b="1" dirty="0"/>
              </a:p>
              <a:p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AU" b="1" dirty="0" smtClean="0">
                    <a:solidFill>
                      <a:srgbClr val="FF0000"/>
                    </a:solidFill>
                  </a:rPr>
                  <a:t>so </a:t>
                </a:r>
                <a:r>
                  <a:rPr lang="en-AU" b="1" dirty="0">
                    <a:solidFill>
                      <a:srgbClr val="FF0000"/>
                    </a:solidFill>
                  </a:rPr>
                  <a:t>y</a:t>
                </a:r>
                <a:r>
                  <a:rPr lang="en-AU" b="1" dirty="0" smtClean="0">
                    <a:solidFill>
                      <a:srgbClr val="FF0000"/>
                    </a:solidFill>
                  </a:rPr>
                  <a:t> = 3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9" y="4456204"/>
                <a:ext cx="9568245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574" t="-3311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002060"/>
                    </a:solidFill>
                  </a:rPr>
                  <a:t>5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.  Substitute </a:t>
                </a:r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= 1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 and y = 3 into equation (2) now to check it </a:t>
                </a:r>
                <a:r>
                  <a:rPr lang="en-AU" b="1" dirty="0" smtClean="0">
                    <a:solidFill>
                      <a:srgbClr val="002060"/>
                    </a:solidFill>
                  </a:rPr>
                  <a:t>works</a:t>
                </a:r>
                <a:endParaRPr lang="en-AU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9" y="5594140"/>
                <a:ext cx="95682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571243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Summary – Substitution method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7320" y="782320"/>
                <a:ext cx="113334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AU" sz="2400" dirty="0" smtClean="0"/>
                  <a:t>Make one variable the subject (for example: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 smtClean="0"/>
                  <a:t>)</a:t>
                </a:r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Substitute expression for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 smtClean="0"/>
                  <a:t> into the other equation</a:t>
                </a:r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Simplify and solve for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sz="2400" dirty="0" smtClean="0"/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Substitute value to original equations to solve for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0" y="782320"/>
                <a:ext cx="1133348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861" t="-3488" b="-8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2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432753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</a:t>
            </a:r>
            <a:r>
              <a:rPr lang="en-AU" sz="3200" dirty="0" smtClean="0"/>
              <a:t>by </a:t>
            </a:r>
            <a:r>
              <a:rPr lang="en-AU" sz="3200" dirty="0" err="1" smtClean="0"/>
              <a:t>ClassPad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23148" y="2593231"/>
            <a:ext cx="956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 smtClean="0"/>
              <a:t>Solving by </a:t>
            </a:r>
            <a:r>
              <a:rPr lang="en-AU" sz="7200" b="1" dirty="0" err="1" smtClean="0"/>
              <a:t>ClassPad</a:t>
            </a:r>
            <a:endParaRPr lang="en-AU" sz="7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785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665612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 – solve using substitution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 the </a:t>
                </a:r>
                <a:r>
                  <a:rPr lang="en-AU" b="1" dirty="0" smtClean="0"/>
                  <a:t>solution of </a:t>
                </a:r>
                <a:r>
                  <a:rPr lang="en-AU" b="1" dirty="0" smtClean="0"/>
                  <a:t>the following equations:</a:t>
                </a:r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AU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" y="646883"/>
                <a:ext cx="956824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10" t="-3289" b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203252" y="1728841"/>
            <a:ext cx="373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rgbClr val="002060"/>
                </a:solidFill>
              </a:rPr>
              <a:t>Solving algebraically in </a:t>
            </a:r>
            <a:r>
              <a:rPr lang="en-AU" sz="2000" dirty="0" err="1" smtClean="0">
                <a:solidFill>
                  <a:srgbClr val="002060"/>
                </a:solidFill>
              </a:rPr>
              <a:t>ClassPad</a:t>
            </a:r>
            <a:endParaRPr lang="en-AU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5" y="2256495"/>
            <a:ext cx="2720604" cy="41583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6058" y="1682521"/>
            <a:ext cx="373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rgbClr val="002060"/>
                </a:solidFill>
              </a:rPr>
              <a:t>Solving graphically in </a:t>
            </a:r>
            <a:r>
              <a:rPr lang="en-AU" sz="2000" dirty="0" err="1" smtClean="0">
                <a:solidFill>
                  <a:srgbClr val="002060"/>
                </a:solidFill>
              </a:rPr>
              <a:t>ClassPad</a:t>
            </a:r>
            <a:endParaRPr lang="en-AU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84" y="2376123"/>
            <a:ext cx="2777701" cy="413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949" y="2445025"/>
            <a:ext cx="2715343" cy="4064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618" y="2445025"/>
            <a:ext cx="2053228" cy="28190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607842" y="4776209"/>
              <a:ext cx="394560" cy="507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922" y="4547969"/>
                <a:ext cx="6199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1974042" y="5660009"/>
              <a:ext cx="264600" cy="374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2882" y="5419169"/>
                <a:ext cx="4777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1366722" y="3198689"/>
              <a:ext cx="277560" cy="5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7362" y="2961089"/>
                <a:ext cx="4842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/>
              <p14:cNvContentPartPr/>
              <p14:nvPr/>
            </p14:nvContentPartPr>
            <p14:xfrm>
              <a:off x="4473522" y="3190049"/>
              <a:ext cx="597960" cy="19425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53722" y="3168089"/>
                <a:ext cx="641880" cy="19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5724162" y="2790449"/>
              <a:ext cx="266040" cy="334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14362" y="2542769"/>
                <a:ext cx="5068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/>
              <p14:cNvContentPartPr/>
              <p14:nvPr/>
            </p14:nvContentPartPr>
            <p14:xfrm>
              <a:off x="6602202" y="6287129"/>
              <a:ext cx="380160" cy="824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5802" y="6084089"/>
                <a:ext cx="5644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8089722" y="6350849"/>
              <a:ext cx="353520" cy="6048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6922" y="6127649"/>
                <a:ext cx="5479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" name="Ink 29"/>
              <p14:cNvContentPartPr/>
              <p14:nvPr/>
            </p14:nvContentPartPr>
            <p14:xfrm>
              <a:off x="9985842" y="4972409"/>
              <a:ext cx="1140120" cy="712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18162" y="4756769"/>
                <a:ext cx="13413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/>
              <p14:cNvContentPartPr/>
              <p14:nvPr/>
            </p14:nvContentPartPr>
            <p14:xfrm>
              <a:off x="7738362" y="2548889"/>
              <a:ext cx="655920" cy="694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6282" y="2326409"/>
                <a:ext cx="841320" cy="4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04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9033426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</a:t>
            </a:r>
            <a:r>
              <a:rPr lang="en-AU" sz="3200" dirty="0" smtClean="0"/>
              <a:t>solving worded problems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23148" y="2593231"/>
            <a:ext cx="956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 smtClean="0"/>
              <a:t>Worded Problems</a:t>
            </a:r>
            <a:endParaRPr lang="en-AU" sz="7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221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1181" y="1325659"/>
                <a:ext cx="113334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AU" sz="2400" dirty="0" smtClean="0"/>
                  <a:t>Define your variables (for example: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 smtClean="0"/>
                  <a:t>)</a:t>
                </a:r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Form the equations using your variables</a:t>
                </a:r>
                <a:endParaRPr lang="en-AU" sz="2400" dirty="0" smtClean="0"/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Choose an appropriate method (elimination/substitution) to solve for one variable</a:t>
                </a:r>
                <a:endParaRPr lang="en-AU" sz="2400" dirty="0" smtClean="0"/>
              </a:p>
              <a:p>
                <a:pPr marL="457200" indent="-457200">
                  <a:buAutoNum type="arabicPeriod"/>
                </a:pPr>
                <a:r>
                  <a:rPr lang="en-AU" sz="2400" dirty="0" smtClean="0"/>
                  <a:t>Substitute value to original equations to solve </a:t>
                </a:r>
                <a:r>
                  <a:rPr lang="en-AU" sz="2400" dirty="0" smtClean="0"/>
                  <a:t>for second variable</a:t>
                </a:r>
                <a:endParaRPr lang="en-AU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1" y="1325659"/>
                <a:ext cx="1133348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861" t="-3488" b="-8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725616"/>
            <a:ext cx="12010467" cy="539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Example : Find </a:t>
            </a:r>
            <a:r>
              <a:rPr lang="en-US" sz="2400" dirty="0"/>
              <a:t>two numbers with a sum of 129 and a difference of 35.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9896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327379" y="4777560"/>
            <a:ext cx="11059862" cy="73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725616"/>
            <a:ext cx="12010467" cy="1546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Find </a:t>
            </a:r>
            <a:r>
              <a:rPr lang="en-US" sz="2400" dirty="0"/>
              <a:t>two numbers with a sum of 129 and a difference of 35.</a:t>
            </a:r>
            <a:endParaRPr lang="en-AU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269094" y="1438023"/>
              <a:ext cx="5558760" cy="433224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334" y="1436223"/>
                <a:ext cx="5568840" cy="43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4" name="Ink 123"/>
              <p14:cNvContentPartPr/>
              <p14:nvPr/>
            </p14:nvContentPartPr>
            <p14:xfrm>
              <a:off x="7700934" y="2718183"/>
              <a:ext cx="2502720" cy="198324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5174" y="2711343"/>
                <a:ext cx="2514600" cy="19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0" name="Ink 169"/>
              <p14:cNvContentPartPr/>
              <p14:nvPr/>
            </p14:nvContentPartPr>
            <p14:xfrm>
              <a:off x="6528774" y="5204703"/>
              <a:ext cx="5213880" cy="61632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734" y="5197503"/>
                <a:ext cx="52239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5" name="Ink 184"/>
              <p14:cNvContentPartPr/>
              <p14:nvPr/>
            </p14:nvContentPartPr>
            <p14:xfrm>
              <a:off x="8383854" y="5954223"/>
              <a:ext cx="793080" cy="37692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54" y="5947383"/>
                <a:ext cx="8071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1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327379" y="4777560"/>
            <a:ext cx="11059862" cy="73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725616"/>
            <a:ext cx="12010467" cy="1546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Find two numbers with a mean of 10 and a difference of 4</a:t>
            </a:r>
            <a:endParaRPr lang="en-AU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91334" y="1222383"/>
              <a:ext cx="7106760" cy="5315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854" y="1217343"/>
                <a:ext cx="7120799" cy="53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6" name="Ink 225"/>
              <p14:cNvContentPartPr/>
              <p14:nvPr/>
            </p14:nvContentPartPr>
            <p14:xfrm>
              <a:off x="7219974" y="3927783"/>
              <a:ext cx="3685680" cy="139680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5294" y="3924903"/>
                <a:ext cx="3695399" cy="14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0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33" y="667077"/>
            <a:ext cx="10515600" cy="132556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+mn-lt"/>
              </a:rPr>
              <a:t>1000 tickets were sold.  Adult tickets cost $8.50, children's cost $4.50, and a total of $7300 was collected.  How many tickets of each kind were sold?</a:t>
            </a:r>
            <a:endParaRPr lang="en-AU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-30426" y="1754463"/>
              <a:ext cx="5151600" cy="49885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066" y="1749063"/>
                <a:ext cx="5167800" cy="50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Ink 96"/>
              <p14:cNvContentPartPr/>
              <p14:nvPr/>
            </p14:nvContentPartPr>
            <p14:xfrm>
              <a:off x="4690974" y="2960463"/>
              <a:ext cx="2273400" cy="48204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2334" y="2951463"/>
                <a:ext cx="22903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3" name="Ink 232"/>
              <p14:cNvContentPartPr/>
              <p14:nvPr/>
            </p14:nvContentPartPr>
            <p14:xfrm>
              <a:off x="6675654" y="3497943"/>
              <a:ext cx="4749840" cy="352152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2054" y="3490743"/>
                <a:ext cx="4761360" cy="35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7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520" y="655490"/>
            <a:ext cx="10515600" cy="1325563"/>
          </a:xfrm>
        </p:spPr>
        <p:txBody>
          <a:bodyPr>
            <a:normAutofit fontScale="90000"/>
          </a:bodyPr>
          <a:lstStyle/>
          <a:p>
            <a:pPr marL="0" indent="0" fontAlgn="base"/>
            <a:r>
              <a:rPr lang="en-AU" sz="2400" dirty="0" smtClean="0">
                <a:latin typeface="+mn-lt"/>
              </a:rPr>
              <a:t>Mr and Mrs Smith take their five children to the cinema. The total cost is $138. </a:t>
            </a:r>
            <a:br>
              <a:rPr lang="en-AU" sz="2400" dirty="0" smtClean="0">
                <a:latin typeface="+mn-lt"/>
              </a:rPr>
            </a:br>
            <a:r>
              <a:rPr lang="en-AU" sz="2400" dirty="0" smtClean="0">
                <a:latin typeface="+mn-lt"/>
              </a:rPr>
              <a:t>Mr and Mrs Jones take three children to the cinema. Grandma Jones decides to come which brings the total cost to $117. The movies have a special on for the adult tickets. What is the cost of an adult and child ticket?</a:t>
            </a:r>
            <a:endParaRPr lang="en-AU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3" name="Ink 252"/>
              <p14:cNvContentPartPr/>
              <p14:nvPr/>
            </p14:nvContentPartPr>
            <p14:xfrm>
              <a:off x="267867" y="2116306"/>
              <a:ext cx="8973000" cy="451800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47" y="2092546"/>
                <a:ext cx="9020160" cy="45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2" name="Ink 361"/>
              <p14:cNvContentPartPr/>
              <p14:nvPr/>
            </p14:nvContentPartPr>
            <p14:xfrm>
              <a:off x="7395867" y="3683386"/>
              <a:ext cx="4434480" cy="1260720"/>
            </p14:xfrm>
          </p:contentPart>
        </mc:Choice>
        <mc:Fallback>
          <p:pic>
            <p:nvPicPr>
              <p:cNvPr id="362" name="Ink 3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2109" y="3657826"/>
                <a:ext cx="4487036" cy="13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0" name="Ink 419"/>
              <p14:cNvContentPartPr/>
              <p14:nvPr/>
            </p14:nvContentPartPr>
            <p14:xfrm>
              <a:off x="9432027" y="2401066"/>
              <a:ext cx="2234880" cy="1073880"/>
            </p14:xfrm>
          </p:contentPart>
        </mc:Choice>
        <mc:Fallback>
          <p:pic>
            <p:nvPicPr>
              <p:cNvPr id="420" name="Ink 4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7187" y="2375515"/>
                <a:ext cx="2286000" cy="1127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0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19657" y="5350092"/>
            <a:ext cx="1760646" cy="13971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161438" y="925120"/>
            <a:ext cx="9351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Lines that are perpendicular to each other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 smtClean="0"/>
              <a:t> </a:t>
            </a:r>
            <a:r>
              <a:rPr lang="en-AU" sz="2400" dirty="0" smtClean="0"/>
              <a:t>intersect at 90</a:t>
            </a:r>
            <a:r>
              <a:rPr lang="en-AU" sz="2400" dirty="0" smtClean="0">
                <a:sym typeface="Symbol" panose="05050102010706020507" pitchFamily="18" charset="2"/>
              </a:rPr>
              <a:t></a:t>
            </a: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have negative reciprocal slopes (gradients)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 have -1 as the product (multiplying) of their slopes</a:t>
            </a:r>
            <a:endParaRPr lang="en-AU" sz="2400" dirty="0"/>
          </a:p>
          <a:p>
            <a:endParaRPr lang="en-AU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51" b="21739"/>
          <a:stretch/>
        </p:blipFill>
        <p:spPr>
          <a:xfrm>
            <a:off x="4225787" y="3371532"/>
            <a:ext cx="7854516" cy="3278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8234" y="2494780"/>
                <a:ext cx="7278710" cy="446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 smtClean="0"/>
                  <a:t>The lines: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AU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AU" sz="2400" dirty="0" smtClean="0"/>
              </a:p>
              <a:p>
                <a:endParaRPr lang="en-A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  <a:p>
                <a:r>
                  <a:rPr lang="en-AU" sz="2400" dirty="0"/>
                  <a:t>a</a:t>
                </a:r>
                <a:r>
                  <a:rPr lang="en-AU" sz="2400" b="0" dirty="0" smtClean="0"/>
                  <a:t>re perpendicular because their </a:t>
                </a:r>
              </a:p>
              <a:p>
                <a:r>
                  <a:rPr lang="en-AU" sz="2400" b="0" dirty="0" smtClean="0"/>
                  <a:t>slopes are the negative reciprocal </a:t>
                </a:r>
              </a:p>
              <a:p>
                <a:r>
                  <a:rPr lang="en-AU" sz="2400" b="0" dirty="0" smtClean="0"/>
                  <a:t>of each other </a:t>
                </a:r>
                <a:r>
                  <a:rPr lang="en-AU" sz="2400" b="0" dirty="0" err="1" smtClean="0"/>
                  <a:t>ie</a:t>
                </a:r>
                <a:r>
                  <a:rPr lang="en-AU" sz="2400" b="0" dirty="0" smtClean="0"/>
                  <a:t> 3 x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400" b="0" dirty="0" smtClean="0"/>
                  <a:t> = </a:t>
                </a:r>
                <a:r>
                  <a:rPr lang="en-AU" sz="2400" dirty="0"/>
                  <a:t>-1 and the </a:t>
                </a:r>
              </a:p>
              <a:p>
                <a:r>
                  <a:rPr lang="en-AU" sz="2400" dirty="0"/>
                  <a:t>product of their gradients is -1 </a:t>
                </a:r>
              </a:p>
              <a:p>
                <a:endParaRPr lang="en-AU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4" y="2494780"/>
                <a:ext cx="7278710" cy="4463145"/>
              </a:xfrm>
              <a:prstGeom prst="rect">
                <a:avLst/>
              </a:prstGeom>
              <a:blipFill rotWithShape="0">
                <a:blip r:embed="rId3"/>
                <a:stretch>
                  <a:fillRect l="-1340" t="-10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3948" y="82302"/>
            <a:ext cx="518294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Activating Prior Knowledge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525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5537382"/>
          </a:xfrm>
        </p:spPr>
        <p:txBody>
          <a:bodyPr>
            <a:normAutofit/>
          </a:bodyPr>
          <a:lstStyle/>
          <a:p>
            <a:pPr algn="l"/>
            <a:r>
              <a:rPr lang="en-AU" sz="4000" smtClean="0"/>
              <a:t>Complete Ex 1C and 1D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327379" y="4777560"/>
            <a:ext cx="11059862" cy="73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725616"/>
            <a:ext cx="12010467" cy="1546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b="1" dirty="0" smtClean="0"/>
              <a:t>Suppose the Morris family, consisting of 2 adults and 2 children, goes to the cinema. They pay $48 for their tickets. </a:t>
            </a:r>
          </a:p>
          <a:p>
            <a:pPr marL="0" indent="0">
              <a:buNone/>
            </a:pPr>
            <a:r>
              <a:rPr lang="en-AU" sz="2400" b="1" dirty="0" smtClean="0"/>
              <a:t>The Smith family, consisting of 1 adult and 3 children also goes to the cinema. They pay $40 for their ticket.</a:t>
            </a:r>
          </a:p>
          <a:p>
            <a:pPr marL="0" indent="0">
              <a:buNone/>
            </a:pPr>
            <a:r>
              <a:rPr lang="en-AU" sz="2400" b="1" dirty="0" smtClean="0"/>
              <a:t>Determine the ticket price for an adult and for a child. </a:t>
            </a:r>
            <a:endParaRPr lang="en-A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7231" y="2664659"/>
            <a:ext cx="1036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Step 1: Define your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4486" y="3028352"/>
                <a:ext cx="103673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0" i="0" dirty="0" smtClean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000" b="0" i="0" dirty="0" smtClean="0">
                    <a:latin typeface="Cambria Math" panose="02040503050406030204" pitchFamily="18" charset="0"/>
                  </a:rPr>
                  <a:t> be the price of the adult tickets</a:t>
                </a:r>
              </a:p>
              <a:p>
                <a:r>
                  <a:rPr lang="en-AU" sz="2000" dirty="0" smtClean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AU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AU" sz="2000" dirty="0" smtClean="0">
                    <a:latin typeface="Cambria Math" panose="02040503050406030204" pitchFamily="18" charset="0"/>
                  </a:rPr>
                  <a:t>be the price of the children tickets</a:t>
                </a:r>
                <a:endParaRPr lang="en-AU" sz="2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86" y="3028352"/>
                <a:ext cx="10367322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647" t="-5172" b="-146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03435" y="3820975"/>
            <a:ext cx="1036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Step 2: Form 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57617" y="4221085"/>
                <a:ext cx="103673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AU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A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17" y="4221085"/>
                <a:ext cx="10367322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37231" y="5131503"/>
            <a:ext cx="1036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ambria Math" panose="02040503050406030204" pitchFamily="18" charset="0"/>
              </a:rPr>
              <a:t>We now have 2 equations and 2 variables (unknowns).</a:t>
            </a:r>
          </a:p>
          <a:p>
            <a:r>
              <a:rPr lang="en-AU" sz="2000" dirty="0" smtClean="0">
                <a:latin typeface="Cambria Math" panose="02040503050406030204" pitchFamily="18" charset="0"/>
              </a:rPr>
              <a:t>These are called simultaneous equations.</a:t>
            </a:r>
            <a:endParaRPr lang="en-A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5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725616"/>
            <a:ext cx="12010467" cy="11432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b="1" dirty="0" smtClean="0"/>
              <a:t>Suppose the Morris family, consisting of 2 adults and 2 children, goes to the cinema. They pay $48 for their tickets. </a:t>
            </a:r>
          </a:p>
          <a:p>
            <a:pPr marL="0" indent="0">
              <a:buNone/>
            </a:pPr>
            <a:r>
              <a:rPr lang="en-AU" sz="1800" b="1" dirty="0" smtClean="0"/>
              <a:t>The Smith family, consisting of 1 adult and 3 children also goes to the cinema. They pay $40 for their ticket.</a:t>
            </a:r>
          </a:p>
          <a:p>
            <a:pPr marL="0" indent="0">
              <a:buNone/>
            </a:pPr>
            <a:r>
              <a:rPr lang="en-AU" sz="1800" b="1" dirty="0" smtClean="0"/>
              <a:t>Determine the ticket price for an adult and for a child. </a:t>
            </a:r>
            <a:endParaRPr lang="en-AU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3948" y="2510456"/>
                <a:ext cx="103673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To solve this problem, we need to find the values of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sz="2000" dirty="0" smtClean="0"/>
                  <a:t> that make the both equations true.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8" y="2510456"/>
                <a:ext cx="10367322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588" t="-9231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366" y="2965348"/>
                <a:ext cx="103673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0" i="0" dirty="0" smtClean="0">
                    <a:latin typeface="Cambria Math" panose="02040503050406030204" pitchFamily="18" charset="0"/>
                  </a:rPr>
                  <a:t>Let’s make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000" b="0" i="0" dirty="0" smtClean="0">
                    <a:latin typeface="Cambria Math" panose="02040503050406030204" pitchFamily="18" charset="0"/>
                  </a:rPr>
                  <a:t> the subject.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+24</m:t>
                    </m:r>
                  </m:oMath>
                </a14:m>
                <a:r>
                  <a:rPr lang="en-AU" sz="2000" i="1" dirty="0" smtClean="0">
                    <a:latin typeface="Cambria Math" panose="02040503050406030204" pitchFamily="18" charset="0"/>
                  </a:rPr>
                  <a:t>    ------ (1)</a:t>
                </a:r>
              </a:p>
              <a:p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=−3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+40</m:t>
                    </m:r>
                  </m:oMath>
                </a14:m>
                <a:r>
                  <a:rPr lang="en-AU" sz="2000" i="1" dirty="0" smtClean="0">
                    <a:latin typeface="Cambria Math" panose="02040503050406030204" pitchFamily="18" charset="0"/>
                  </a:rPr>
                  <a:t>  ------(2)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66" y="2965348"/>
                <a:ext cx="10367322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647" t="-2994" b="-9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3948" y="4035793"/>
            <a:ext cx="1036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Complete the 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57110" y="1556349"/>
                <a:ext cx="38951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AU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AU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110" y="1556349"/>
                <a:ext cx="3895136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951072"/>
                  </p:ext>
                </p:extLst>
              </p:nvPr>
            </p:nvGraphicFramePr>
            <p:xfrm>
              <a:off x="1795514" y="4516863"/>
              <a:ext cx="81235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AU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 (1)</m:t>
                              </m:r>
                            </m:oMath>
                          </a14:m>
                          <a:r>
                            <a:rPr lang="en-AU" sz="2800" dirty="0" smtClean="0"/>
                            <a:t> </a:t>
                          </a:r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 (2)</m:t>
                              </m:r>
                            </m:oMath>
                          </a14:m>
                          <a:r>
                            <a:rPr lang="en-AU" sz="2800" dirty="0" smtClean="0"/>
                            <a:t> </a:t>
                          </a:r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951072"/>
                  </p:ext>
                </p:extLst>
              </p:nvPr>
            </p:nvGraphicFramePr>
            <p:xfrm>
              <a:off x="1795514" y="4516863"/>
              <a:ext cx="81235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  <a:gridCol w="1015449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76" r="-700000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599" t="-1176" r="-600000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1807" t="-1176" r="-503614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0000" t="-1176" r="-400599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1176" r="-300599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00000" t="-1176" r="-200599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3614" t="-1176" r="-101807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99401" t="-1176" r="-1198" b="-204706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00000" r="-7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02353" r="-700000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41650" y="508724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50" y="5087240"/>
                <a:ext cx="49404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32250" y="509790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50" y="5097901"/>
                <a:ext cx="49404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61172" y="509790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172" y="5097901"/>
                <a:ext cx="49404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90094" y="510623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94" y="5106238"/>
                <a:ext cx="49404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19016" y="511084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016" y="5110845"/>
                <a:ext cx="49404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961" y="510623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61" y="5106238"/>
                <a:ext cx="49404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06883" y="511084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883" y="5110845"/>
                <a:ext cx="494046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41650" y="5635319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50" y="5635319"/>
                <a:ext cx="494046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32250" y="560290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50" y="5602908"/>
                <a:ext cx="49404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061172" y="560290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172" y="5602908"/>
                <a:ext cx="494046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90094" y="558747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94" y="5587470"/>
                <a:ext cx="49404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119016" y="561958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016" y="5619582"/>
                <a:ext cx="49404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077961" y="561497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61" y="5614975"/>
                <a:ext cx="4940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106883" y="561958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883" y="5619582"/>
                <a:ext cx="494046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4594" y="6270993"/>
            <a:ext cx="1036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At what coordinates do they have the same coordinates?</a:t>
            </a:r>
          </a:p>
        </p:txBody>
      </p:sp>
      <p:sp>
        <p:nvSpPr>
          <p:cNvPr id="5" name="Oval 4"/>
          <p:cNvSpPr/>
          <p:nvPr/>
        </p:nvSpPr>
        <p:spPr>
          <a:xfrm>
            <a:off x="8883650" y="4435903"/>
            <a:ext cx="1022350" cy="1747495"/>
          </a:xfrm>
          <a:prstGeom prst="ellipse">
            <a:avLst/>
          </a:prstGeom>
          <a:noFill/>
          <a:ln w="38100">
            <a:solidFill>
              <a:srgbClr val="1103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36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327379" y="4777560"/>
            <a:ext cx="11059862" cy="73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03948" y="82302"/>
            <a:ext cx="5063797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48" y="925120"/>
            <a:ext cx="10515600" cy="478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Any two linear graphs will intersect if the lines are </a:t>
            </a:r>
            <a:r>
              <a:rPr lang="en-AU" sz="2400" b="1" u="sng" dirty="0" smtClean="0"/>
              <a:t>not parallel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3948" y="2378511"/>
            <a:ext cx="9753927" cy="7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 smtClean="0"/>
              <a:t>Simultaneous linear equations can be solved:</a:t>
            </a:r>
            <a:endParaRPr lang="en-A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/>
              <p:cNvSpPr txBox="1">
                <a:spLocks/>
              </p:cNvSpPr>
              <p:nvPr/>
            </p:nvSpPr>
            <p:spPr>
              <a:xfrm>
                <a:off x="103948" y="1569602"/>
                <a:ext cx="11059862" cy="7482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2400" dirty="0" smtClean="0"/>
                  <a:t>At the point of intersection, each line will have the </a:t>
                </a:r>
                <a:r>
                  <a:rPr lang="en-AU" sz="2400" b="1" u="sng" dirty="0" smtClean="0"/>
                  <a:t>same</a:t>
                </a:r>
                <a:r>
                  <a:rPr lang="en-AU" sz="2400" dirty="0" smtClean="0"/>
                  <a:t>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AU" sz="2400" b="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 smtClean="0"/>
                  <a:t> coordinates</a:t>
                </a:r>
                <a:endParaRPr lang="en-AU" sz="2400" dirty="0"/>
              </a:p>
            </p:txBody>
          </p:sp>
        </mc:Choice>
        <mc:Fallback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8" y="1569602"/>
                <a:ext cx="11059862" cy="748262"/>
              </a:xfrm>
              <a:prstGeom prst="rect">
                <a:avLst/>
              </a:prstGeom>
              <a:blipFill rotWithShape="0">
                <a:blip r:embed="rId2"/>
                <a:stretch>
                  <a:fillRect l="-827" t="-113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3"/>
          <p:cNvSpPr txBox="1">
            <a:spLocks/>
          </p:cNvSpPr>
          <p:nvPr/>
        </p:nvSpPr>
        <p:spPr>
          <a:xfrm>
            <a:off x="592984" y="3778045"/>
            <a:ext cx="9753927" cy="7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Using elimination – add or subtract to </a:t>
            </a:r>
            <a:r>
              <a:rPr lang="en-AU" sz="2400" i="1" dirty="0" smtClean="0">
                <a:solidFill>
                  <a:srgbClr val="0070C0"/>
                </a:solidFill>
              </a:rPr>
              <a:t>eliminate (get rid of) </a:t>
            </a:r>
            <a:r>
              <a:rPr lang="en-AU" sz="2400" dirty="0" smtClean="0"/>
              <a:t>one variable</a:t>
            </a:r>
            <a:endParaRPr lang="en-AU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92984" y="2966602"/>
            <a:ext cx="11097876" cy="416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Graphically – draw the </a:t>
            </a:r>
            <a:r>
              <a:rPr lang="en-AU" sz="2400" i="1" dirty="0" smtClean="0">
                <a:solidFill>
                  <a:srgbClr val="0070C0"/>
                </a:solidFill>
              </a:rPr>
              <a:t>graph</a:t>
            </a:r>
            <a:r>
              <a:rPr lang="en-AU" sz="2400" dirty="0" smtClean="0"/>
              <a:t> of both equations and find their point of intersection </a:t>
            </a:r>
            <a:endParaRPr lang="en-AU" sz="24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630998" y="4921604"/>
            <a:ext cx="11059862" cy="74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Using substitution – </a:t>
            </a:r>
            <a:r>
              <a:rPr lang="en-AU" sz="2400" i="1" dirty="0" smtClean="0">
                <a:solidFill>
                  <a:srgbClr val="0070C0"/>
                </a:solidFill>
              </a:rPr>
              <a:t>substitute (put in the place of) </a:t>
            </a:r>
            <a:r>
              <a:rPr lang="en-AU" sz="2400" dirty="0" smtClean="0"/>
              <a:t>a variable from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 smtClean="0"/>
              <a:t>one equation in to the second equation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605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432753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graphically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23148" y="2593231"/>
            <a:ext cx="956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 smtClean="0"/>
              <a:t>Solving Graphically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7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90" y="152082"/>
            <a:ext cx="8039100" cy="120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" y="1496060"/>
            <a:ext cx="3523749" cy="3565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35" y="1541780"/>
            <a:ext cx="3532281" cy="3520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547" y="1541779"/>
            <a:ext cx="3468093" cy="3462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0240" y="5130800"/>
                <a:ext cx="2270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( 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5130800"/>
                <a:ext cx="227076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0240" y="5592465"/>
                <a:ext cx="2270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5592465"/>
                <a:ext cx="227076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23080" y="5130800"/>
                <a:ext cx="2270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( 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, 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080" y="5130800"/>
                <a:ext cx="227076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23080" y="5592465"/>
                <a:ext cx="2270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080" y="5592465"/>
                <a:ext cx="2270760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536" b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538720" y="5130799"/>
            <a:ext cx="335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There is no solution as the lines are parallel.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9949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228898" y="1179495"/>
            <a:ext cx="10215708" cy="66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1200" dirty="0" smtClean="0"/>
              <a:t>    </a:t>
            </a: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sz="70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103948" y="82302"/>
            <a:ext cx="7432753" cy="584775"/>
          </a:xfrm>
          <a:prstGeom prst="homePlate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Skill Development – solve graphically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3948" y="778286"/>
            <a:ext cx="956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/>
              <a:t>Solve each of the following pairs of simultaneous equations graphically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5863" y="5615689"/>
            <a:ext cx="1311966" cy="1103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346119" y="2774319"/>
            <a:ext cx="442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The point of intersection is (2 ,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1996" y="1129519"/>
                <a:ext cx="17137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sz="20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2000" b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6" y="1129519"/>
                <a:ext cx="1713771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56" b="-43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3948" y="1881765"/>
            <a:ext cx="417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rgbClr val="002060"/>
                </a:solidFill>
              </a:rPr>
              <a:t>1.  Sketch both graphs</a:t>
            </a:r>
            <a:endParaRPr lang="en-AU" sz="2000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23" y="1129519"/>
            <a:ext cx="6051068" cy="5795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8026877" y="3652517"/>
              <a:ext cx="527400" cy="522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3117" y="3626237"/>
                <a:ext cx="577800" cy="573840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6711142" y="2149323"/>
            <a:ext cx="3289833" cy="335336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8483291" y="2690029"/>
              <a:ext cx="44280" cy="507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8091" y="2666989"/>
                <a:ext cx="92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9934811" y="4109149"/>
              <a:ext cx="55080" cy="525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7091" y="4079989"/>
                <a:ext cx="111960" cy="10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7259782" y="1457493"/>
            <a:ext cx="3912524" cy="387622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947" y="2297781"/>
            <a:ext cx="417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rgbClr val="002060"/>
                </a:solidFill>
              </a:rPr>
              <a:t>2. Find the point of intersection</a:t>
            </a:r>
            <a:endParaRPr lang="en-AU" sz="2000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/>
              <p14:cNvContentPartPr/>
              <p14:nvPr/>
            </p14:nvContentPartPr>
            <p14:xfrm>
              <a:off x="8952905" y="3132425"/>
              <a:ext cx="82080" cy="964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8065" y="3106865"/>
                <a:ext cx="13392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2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41" grpId="0"/>
    </p:bld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6274</TotalTime>
  <Words>2385</Words>
  <Application>Microsoft Office PowerPoint</Application>
  <PresentationFormat>Widescreen</PresentationFormat>
  <Paragraphs>322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Symbol</vt:lpstr>
      <vt:lpstr>Harrisdale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1000 tickets were sold.  Adult tickets cost $8.50, children's cost $4.50, and a total of $7300 was collected.  How many tickets of each kind were sold?</vt:lpstr>
      <vt:lpstr>Mr and Mrs Smith take their five children to the cinema. The total cost is $138.  Mr and Mrs Jones take three children to the cinema. Grandma Jones decides to come which brings the total cost to $117. The movies have a special on for the adult tickets. What is the cost of an adult and child ticket?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385</cp:revision>
  <dcterms:created xsi:type="dcterms:W3CDTF">2018-12-02T08:34:01Z</dcterms:created>
  <dcterms:modified xsi:type="dcterms:W3CDTF">2021-12-11T04:27:11Z</dcterms:modified>
</cp:coreProperties>
</file>